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93" r:id="rId7"/>
    <p:sldId id="302" r:id="rId8"/>
    <p:sldId id="301" r:id="rId9"/>
    <p:sldId id="266" r:id="rId10"/>
    <p:sldId id="276" r:id="rId11"/>
    <p:sldId id="280" r:id="rId12"/>
    <p:sldId id="279" r:id="rId13"/>
    <p:sldId id="281" r:id="rId14"/>
    <p:sldId id="283" r:id="rId15"/>
    <p:sldId id="282" r:id="rId16"/>
    <p:sldId id="307" r:id="rId17"/>
    <p:sldId id="286" r:id="rId18"/>
    <p:sldId id="292" r:id="rId19"/>
    <p:sldId id="312" r:id="rId20"/>
    <p:sldId id="295" r:id="rId21"/>
    <p:sldId id="303" r:id="rId22"/>
    <p:sldId id="297" r:id="rId23"/>
    <p:sldId id="284" r:id="rId24"/>
    <p:sldId id="299" r:id="rId25"/>
    <p:sldId id="287" r:id="rId26"/>
    <p:sldId id="300" r:id="rId27"/>
    <p:sldId id="296" r:id="rId28"/>
    <p:sldId id="306" r:id="rId29"/>
    <p:sldId id="305" r:id="rId30"/>
    <p:sldId id="317" r:id="rId31"/>
    <p:sldId id="285" r:id="rId32"/>
    <p:sldId id="313" r:id="rId33"/>
    <p:sldId id="314" r:id="rId34"/>
    <p:sldId id="315" r:id="rId35"/>
    <p:sldId id="316" r:id="rId36"/>
    <p:sldId id="298" r:id="rId37"/>
    <p:sldId id="288" r:id="rId38"/>
    <p:sldId id="309" r:id="rId39"/>
    <p:sldId id="310" r:id="rId40"/>
    <p:sldId id="311" r:id="rId41"/>
  </p:sldIdLst>
  <p:sldSz cx="9144000" cy="6858000" type="screen4x3"/>
  <p:notesSz cx="7102475" cy="102330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4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1777" y="4437112"/>
            <a:ext cx="6704966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1777" y="5949280"/>
            <a:ext cx="6704965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3" y="121960"/>
            <a:ext cx="4429016" cy="1578848"/>
          </a:xfrm>
          <a:prstGeom prst="rect">
            <a:avLst/>
          </a:prstGeom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77" y="1844824"/>
            <a:ext cx="6704965" cy="26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F0073"/>
              </a:buClr>
              <a:defRPr/>
            </a:lvl1pPr>
            <a:lvl2pPr>
              <a:buClr>
                <a:srgbClr val="DF0073"/>
              </a:buClr>
              <a:defRPr/>
            </a:lvl2pPr>
            <a:lvl3pPr>
              <a:buClr>
                <a:srgbClr val="DF0073"/>
              </a:buClr>
              <a:defRPr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DF007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83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50000" b="25876"/>
          <a:stretch/>
        </p:blipFill>
        <p:spPr>
          <a:xfrm>
            <a:off x="7514715" y="5157192"/>
            <a:ext cx="2025837" cy="1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E46F-475C-47C7-9A72-B2F6E3F798D4}" type="datetimeFigureOut">
              <a:rPr lang="nl-NL" smtClean="0"/>
              <a:pPr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78B1-F824-4182-AACE-3631D8A893A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7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wmiS2mSX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rb7N3hmn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043658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3859" y="4581128"/>
            <a:ext cx="6400800" cy="187220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De API’s van Floricode</a:t>
            </a:r>
          </a:p>
          <a:p>
            <a:endParaRPr lang="en-US" sz="4000" dirty="0" smtClean="0"/>
          </a:p>
          <a:p>
            <a:r>
              <a:rPr lang="en-US" sz="4000" b="1" dirty="0" smtClean="0"/>
              <a:t>VMP-</a:t>
            </a:r>
            <a:r>
              <a:rPr lang="en-US" sz="4000" b="1" dirty="0" err="1" smtClean="0"/>
              <a:t>middag</a:t>
            </a:r>
            <a:r>
              <a:rPr lang="en-US" sz="4000" b="1" dirty="0" smtClean="0"/>
              <a:t> 3 </a:t>
            </a:r>
            <a:r>
              <a:rPr lang="en-US" sz="4000" b="1" dirty="0" err="1" smtClean="0"/>
              <a:t>oktober</a:t>
            </a:r>
            <a:r>
              <a:rPr lang="en-US" sz="4000" b="1" dirty="0" smtClean="0"/>
              <a:t> 2018</a:t>
            </a:r>
          </a:p>
          <a:p>
            <a:r>
              <a:rPr lang="nl-NL" sz="4000" b="1" dirty="0"/>
              <a:t>Sierteelt, digitaal snel op weg</a:t>
            </a:r>
          </a:p>
        </p:txBody>
      </p:sp>
    </p:spTree>
    <p:extLst>
      <p:ext uri="{BB962C8B-B14F-4D97-AF65-F5344CB8AC3E}">
        <p14:creationId xmlns:p14="http://schemas.microsoft.com/office/powerpoint/2010/main" val="12696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nieuwe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7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Ook wel: REST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Simpele elementaire acties (regel opvragen, toevoegen, verwijderen)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Gebruiken meestal JSON maar XML kan ook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(!)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Snel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Eenvoudig te implementeren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Eenvoudig te beveiligen (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OAuth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, tokens)</a:t>
            </a:r>
          </a:p>
        </p:txBody>
      </p:sp>
    </p:spTree>
    <p:extLst>
      <p:ext uri="{BB962C8B-B14F-4D97-AF65-F5344CB8AC3E}">
        <p14:creationId xmlns:p14="http://schemas.microsoft.com/office/powerpoint/2010/main" val="2387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</a:t>
            </a:r>
            <a:r>
              <a:rPr lang="nl-NL" dirty="0" err="1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Maar: minder geschikt voor complexe berichten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Minder validatie mogelijkheden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Geen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standaard (gebaseerd op technische standaarden (HTTP, URL, JSON))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705769"/>
            <a:ext cx="6038850" cy="43148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</a:t>
            </a:r>
            <a:r>
              <a:rPr lang="nl-NL" dirty="0" err="1"/>
              <a:t>API’s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5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902120" cy="55345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nieuwe </a:t>
            </a:r>
            <a:r>
              <a:rPr lang="nl-NL" dirty="0" err="1" smtClean="0"/>
              <a:t>API’s</a:t>
            </a:r>
            <a:r>
              <a:rPr lang="nl-NL" dirty="0" smtClean="0"/>
              <a:t> vs. de oude…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</a:t>
            </a:r>
            <a:r>
              <a:rPr lang="nl-NL" dirty="0" err="1"/>
              <a:t>API’s</a:t>
            </a:r>
            <a:endParaRPr lang="nl-NL" dirty="0"/>
          </a:p>
        </p:txBody>
      </p:sp>
      <p:pic>
        <p:nvPicPr>
          <p:cNvPr id="2" name="s7wmiS2mSX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1541972"/>
            <a:ext cx="8219256" cy="4623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381328"/>
            <a:ext cx="7056784" cy="216024"/>
          </a:xfrm>
          <a:prstGeom prst="rect">
            <a:avLst/>
          </a:prstGeom>
          <a:solidFill>
            <a:srgbClr val="DF0073">
              <a:alpha val="97000"/>
            </a:srgbClr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Bron:  </a:t>
            </a:r>
            <a:r>
              <a:rPr lang="nl-NL" b="1" dirty="0" err="1" smtClean="0">
                <a:solidFill>
                  <a:schemeClr val="bg1"/>
                </a:solidFill>
              </a:rPr>
              <a:t>Youtube</a:t>
            </a:r>
            <a:r>
              <a:rPr lang="nl-NL" b="1" dirty="0" smtClean="0">
                <a:solidFill>
                  <a:schemeClr val="bg1"/>
                </a:solidFill>
              </a:rPr>
              <a:t> / Mulesoft Inc.</a:t>
            </a:r>
          </a:p>
        </p:txBody>
      </p:sp>
    </p:spTree>
    <p:extLst>
      <p:ext uri="{BB962C8B-B14F-4D97-AF65-F5344CB8AC3E}">
        <p14:creationId xmlns:p14="http://schemas.microsoft.com/office/powerpoint/2010/main" val="1440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</a:t>
            </a:r>
            <a:r>
              <a:rPr lang="nl-NL" dirty="0" err="1"/>
              <a:t>API’s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80928"/>
            <a:ext cx="7380312" cy="2428502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De ober is de API…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Impact op Business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286853" cy="4525963"/>
          </a:xfrm>
        </p:spPr>
      </p:pic>
    </p:spTree>
    <p:extLst>
      <p:ext uri="{BB962C8B-B14F-4D97-AF65-F5344CB8AC3E}">
        <p14:creationId xmlns:p14="http://schemas.microsoft.com/office/powerpoint/2010/main" val="19003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Impact op Business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0" y="1556792"/>
            <a:ext cx="7888399" cy="45259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872877" cy="586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51" y="4293096"/>
            <a:ext cx="792088" cy="312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82" y="2426600"/>
            <a:ext cx="729257" cy="42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13176"/>
            <a:ext cx="1895103" cy="333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4" y="4025258"/>
            <a:ext cx="1214835" cy="2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Impact op Business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De nieuwe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 zijn geen nieuwe techniek die een oude techniek vervangt,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 maar veranderen de business,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 en maken nieuwe toetreders op de markt mogelijk.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API’s</a:t>
            </a:r>
            <a:r>
              <a:rPr lang="nl-NL" dirty="0" smtClean="0"/>
              <a:t> in Business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671762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4" y="2921117"/>
            <a:ext cx="3123071" cy="1230036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Zonder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geen: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99" y="2546921"/>
            <a:ext cx="5338099" cy="1502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46921"/>
            <a:ext cx="6181885" cy="19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6" y="2855226"/>
            <a:ext cx="7742127" cy="12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Bernard van Raaij</a:t>
            </a:r>
          </a:p>
          <a:p>
            <a:pPr marL="0" indent="0" algn="ctr">
              <a:buNone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Voorzitter Werkgroep Standaarden Floricode</a:t>
            </a:r>
          </a:p>
          <a:p>
            <a:pPr marL="0" indent="0" algn="ctr">
              <a:buNone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Directeur Q-ray BV</a:t>
            </a: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1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API’s</a:t>
            </a:r>
            <a:r>
              <a:rPr lang="nl-NL" dirty="0"/>
              <a:t> in onze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“Klassieke” handelsplatforms in de sierteelt: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 verzamelen aanboddata waarop ge-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orderd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wordt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…geven aanbod en orders aan elkaar door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…gebruiken XML-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webservices (VMP) (en soms nog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EDIFact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) om aanbod- en order-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documenten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uit te wisselen (store-forward)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Elke schakel verzamelt zijn eigen dataset</a:t>
            </a:r>
          </a:p>
        </p:txBody>
      </p:sp>
    </p:spTree>
    <p:extLst>
      <p:ext uri="{BB962C8B-B14F-4D97-AF65-F5344CB8AC3E}">
        <p14:creationId xmlns:p14="http://schemas.microsoft.com/office/powerpoint/2010/main" val="39778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API’s</a:t>
            </a:r>
            <a:r>
              <a:rPr lang="nl-NL" dirty="0" smtClean="0"/>
              <a:t> in onze Business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platforms verzamelen geen data maar leveren </a:t>
            </a:r>
            <a:r>
              <a:rPr lang="nl-NL" i="1" dirty="0" err="1" smtClean="0">
                <a:solidFill>
                  <a:schemeClr val="bg1">
                    <a:lumMod val="50000"/>
                  </a:schemeClr>
                </a:solidFill>
              </a:rPr>
              <a:t>connectivity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Met API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platforms verandert de business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… en treden er nieuwe partijen toe!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571577" cy="1652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23" y="3968720"/>
            <a:ext cx="4903754" cy="25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Nieuwe spelers op de markt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381328"/>
            <a:ext cx="7056784" cy="216024"/>
          </a:xfrm>
          <a:prstGeom prst="rect">
            <a:avLst/>
          </a:prstGeom>
          <a:solidFill>
            <a:srgbClr val="DF0073">
              <a:alpha val="97000"/>
            </a:srgbClr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Bron:  </a:t>
            </a:r>
            <a:r>
              <a:rPr lang="nl-NL" b="1" dirty="0" err="1" smtClean="0">
                <a:solidFill>
                  <a:schemeClr val="bg1"/>
                </a:solidFill>
              </a:rPr>
              <a:t>Flora@Home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/ PostNL</a:t>
            </a:r>
          </a:p>
        </p:txBody>
      </p:sp>
      <p:pic>
        <p:nvPicPr>
          <p:cNvPr id="6" name="egrb7N3hmn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1484784"/>
            <a:ext cx="8219256" cy="46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Nieuwe spelers op de markt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381328"/>
            <a:ext cx="7056784" cy="216024"/>
          </a:xfrm>
          <a:prstGeom prst="rect">
            <a:avLst/>
          </a:prstGeom>
          <a:solidFill>
            <a:srgbClr val="DF0073">
              <a:alpha val="97000"/>
            </a:srgbClr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Bron:  </a:t>
            </a:r>
            <a:r>
              <a:rPr lang="nl-NL" b="1" dirty="0" err="1" smtClean="0">
                <a:solidFill>
                  <a:schemeClr val="bg1"/>
                </a:solidFill>
              </a:rPr>
              <a:t>Flora@Home</a:t>
            </a:r>
            <a:r>
              <a:rPr lang="nl-NL" b="1" dirty="0" smtClean="0">
                <a:solidFill>
                  <a:schemeClr val="bg1"/>
                </a:solidFill>
              </a:rPr>
              <a:t> / PostNL / CROB.nl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439155"/>
            <a:ext cx="7308304" cy="48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Dus…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API’s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zijn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business changer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Pas op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iemand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API’s de “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opvolger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 van webservices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noemt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1-op-1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vervangen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van XML/Webservices door REST/JSON API’s 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niet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zinvol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Nieuwe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API’s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gebaseerde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platforms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zullen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gebaseerd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zijn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nieuwe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business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modellen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Floricode heeft zelf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ontwikkeld op haar coderingen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Aanvulling op bestaande bestandsdistributie (via HTTPS en FTP)</a:t>
            </a:r>
          </a:p>
          <a:p>
            <a:pPr marL="0" indent="0">
              <a:buNone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die Floricode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nu biedt: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bedrijfscodes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Company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Company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level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Company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die Floricode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nu biedt: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Certificaten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Certificate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organisation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Certificate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feature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Certificate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certificates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Voordelen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Actuele data, real time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Filteren op relevante data/codes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Ophalen als je het nodig hebt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Waar ligt de echte kracht?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Niet bij een alternatieve wijze voor het downloaden van codelijsten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Nieuwe kansen: voorbeeld regelgeving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Werkgroep Standaarden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Valt onder directie van Floricode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Samengesteld uit diverse geledingen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Bewaken van het proces van standaardisatie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Bewaken van kwaliteit van standaarden en documentatie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Zorgen voor aansluiting bij internationale standaarden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r>
              <a:rPr lang="nl-NL" dirty="0" smtClean="0"/>
              <a:t>: nieuwe kansen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Huidige situatie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Pakket download codelijsten, w.o. VBN-codes, kenmerk/kenmerkwaarde en regelgeving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In pakket wordt controle op regelgeving geïmplementeerd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r>
              <a:rPr lang="nl-NL" dirty="0" smtClean="0"/>
              <a:t>: nieuwe kansen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Met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Floricode biedt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check_regelgeving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-API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Vanuit pakket biedt je VBN-code, kenmerken en –waarden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en datum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van een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supply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-regel aan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API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repons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met goed/fout en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evt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fouten in de kenmerken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Floricode </a:t>
            </a:r>
            <a:r>
              <a:rPr lang="nl-NL" dirty="0" err="1" smtClean="0"/>
              <a:t>API’s</a:t>
            </a:r>
            <a:r>
              <a:rPr lang="nl-NL" dirty="0" smtClean="0"/>
              <a:t>: nieuwe kansen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Voordelen: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Regelgeving altijd up-to-date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Centraal algoritme tegen actuele dataset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Eenvoudiger te implementeren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Randvoorwaarden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Beschikbaarheid en snelheid van de API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De succesvolle handelsplatforms van de toekomst verzamelen geen aanbod maar weten het online te vinden bij de aanbieders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2060848"/>
            <a:ext cx="8229600" cy="6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Stelling: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626" y="335213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Met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al die nieuwe platforms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op komst MOET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Floricode gaan zorgen voor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gestandaardiseerde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Stelling: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626" y="335213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De bestaande VMP (XML) standaarden moeten zo snel mogelijk vervangen worden door API varianten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Stelling: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626" y="335213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Standaarden voor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zijn niet nodig: laat de markt het maar uitmaken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Stelling: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626" y="335213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? Oude wijn in nieuwe zakken!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Kom eens met wat echt nieuws ICT-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ers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F00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Stelling: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Q-ray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ICT dienstverlener in de Food, Feed en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Flowers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Sterk in data, platforms en BI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00" y="1635731"/>
            <a:ext cx="1978600" cy="1289213"/>
          </a:xfrm>
          <a:prstGeom prst="rect">
            <a:avLst/>
          </a:prstGeom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17" y="5657510"/>
            <a:ext cx="1394963" cy="8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26183"/>
            <a:ext cx="1168040" cy="4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318" y="4588075"/>
            <a:ext cx="1683164" cy="7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2" y="5657510"/>
            <a:ext cx="1158409" cy="9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64" y="4588075"/>
            <a:ext cx="2199128" cy="78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92" y="4515168"/>
            <a:ext cx="1458127" cy="8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: wat nu weer?</a:t>
            </a: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vs. webservices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Impact van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op business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Floricode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Discussie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API’s</a:t>
            </a:r>
            <a:r>
              <a:rPr lang="nl-NL" dirty="0" smtClean="0"/>
              <a:t> wat nu weer?</a:t>
            </a:r>
            <a:endParaRPr lang="nl-NL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00242"/>
            <a:ext cx="2026568" cy="27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59025"/>
            <a:ext cx="305648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0242"/>
            <a:ext cx="4192856" cy="27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79" y="3212976"/>
            <a:ext cx="1878585" cy="10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82" y="1772816"/>
            <a:ext cx="4377978" cy="46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Wat is dat dan, een API?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Wat?!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56166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API = Application Programming Interface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Een applicatie-laag waar je “tegen aan kunt programmeren”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Bestaat al heel erg lang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Veel (ERP) pakketten en applicaties bieden een programmeerbare laag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Vaak als private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tussen systemen op dezelfde locatie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Wat?!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1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Kenmerk: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aanroepbaar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over het internet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Vaak 1-op-n koppeling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Gedistribueerde functionaliteit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Webservices o.b.v. SOAP/XML zijn ook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We hébben dus al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API’s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, bijv.:</a:t>
            </a:r>
            <a:br>
              <a:rPr lang="nl-N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VMP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GetSupply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PutOrder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Public </a:t>
            </a:r>
            <a:r>
              <a:rPr lang="nl-NL" dirty="0" err="1" smtClean="0"/>
              <a:t>API’s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4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 Floricode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DF0073">
            <a:alpha val="97000"/>
          </a:srgbClr>
        </a:solidFill>
      </a:spPr>
      <a:bodyPr vert="horz" lIns="91440" tIns="45720" rIns="91440" bIns="45720" rtlCol="0" anchor="ctr">
        <a:norm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31A73448E1845BE6759344FBF46E7" ma:contentTypeVersion="0" ma:contentTypeDescription="Create a new document." ma:contentTypeScope="" ma:versionID="9c7db4745efd9e63f6984dbedd9a2b0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7439DD-4427-4EB7-B406-819F13B362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352F3-A1DB-48D6-9645-9C7A65FD7CE7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034EAB-E5E0-4584-AA7C-08D673704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 Floricode presentatie</Template>
  <TotalTime>1316</TotalTime>
  <Words>729</Words>
  <Application>Microsoft Office PowerPoint</Application>
  <PresentationFormat>On-screen Show (4:3)</PresentationFormat>
  <Paragraphs>153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Standaard Floricode presentatie</vt:lpstr>
      <vt:lpstr> </vt:lpstr>
      <vt:lpstr>Voorstellen</vt:lpstr>
      <vt:lpstr>Werkgroep Standaarden</vt:lpstr>
      <vt:lpstr>Q-ray</vt:lpstr>
      <vt:lpstr>Presentatie</vt:lpstr>
      <vt:lpstr>API’s wat nu weer?</vt:lpstr>
      <vt:lpstr>Wat?!</vt:lpstr>
      <vt:lpstr>Wat?!</vt:lpstr>
      <vt:lpstr>Public API’s</vt:lpstr>
      <vt:lpstr>De nieuwe API’s</vt:lpstr>
      <vt:lpstr>De nieuwe API’s</vt:lpstr>
      <vt:lpstr>De nieuwe API’s</vt:lpstr>
      <vt:lpstr>De nieuwe API’s vs. de oude…</vt:lpstr>
      <vt:lpstr>De nieuwe API’s</vt:lpstr>
      <vt:lpstr>De nieuwe API’s</vt:lpstr>
      <vt:lpstr>Impact op Business</vt:lpstr>
      <vt:lpstr>Impact op Business</vt:lpstr>
      <vt:lpstr>Impact op Business</vt:lpstr>
      <vt:lpstr>API’s in Business</vt:lpstr>
      <vt:lpstr>API’s in onze Business</vt:lpstr>
      <vt:lpstr>API’s in onze Business</vt:lpstr>
      <vt:lpstr>Nieuwe spelers op de markt</vt:lpstr>
      <vt:lpstr>Nieuwe spelers op de markt</vt:lpstr>
      <vt:lpstr>Dus…</vt:lpstr>
      <vt:lpstr>Floricode API’s</vt:lpstr>
      <vt:lpstr>Floricode API’s</vt:lpstr>
      <vt:lpstr>Floricode API’s</vt:lpstr>
      <vt:lpstr>Floricode API’s</vt:lpstr>
      <vt:lpstr>Floricode API’s</vt:lpstr>
      <vt:lpstr>Floricode API’s: nieuwe kansen</vt:lpstr>
      <vt:lpstr>Floricode API’s: nieuwe kansen</vt:lpstr>
      <vt:lpstr>Floricode API’s: nieuwe kansen</vt:lpstr>
      <vt:lpstr>Stellingen</vt:lpstr>
      <vt:lpstr>Stellingen</vt:lpstr>
      <vt:lpstr>Stellingen</vt:lpstr>
      <vt:lpstr>Stellingen</vt:lpstr>
      <vt:lpstr>Stellingen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Henk Zwinkels</dc:creator>
  <cp:lastModifiedBy>Bernard van Raaij</cp:lastModifiedBy>
  <cp:revision>70</cp:revision>
  <cp:lastPrinted>2018-10-02T12:31:26Z</cp:lastPrinted>
  <dcterms:created xsi:type="dcterms:W3CDTF">2016-10-19T13:20:51Z</dcterms:created>
  <dcterms:modified xsi:type="dcterms:W3CDTF">2018-10-02T12:31:45Z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0x010100F0E31A73448E1845BE6759344FBF46E7</vt:lpwstr>
  </property>
</Properties>
</file>