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7" r:id="rId2"/>
    <p:sldId id="268" r:id="rId3"/>
    <p:sldId id="256" r:id="rId4"/>
    <p:sldId id="258" r:id="rId5"/>
    <p:sldId id="257" r:id="rId6"/>
    <p:sldId id="259" r:id="rId7"/>
    <p:sldId id="260" r:id="rId8"/>
    <p:sldId id="261" r:id="rId9"/>
    <p:sldId id="263" r:id="rId10"/>
    <p:sldId id="262" r:id="rId11"/>
    <p:sldId id="264" r:id="rId12"/>
    <p:sldId id="265" r:id="rId13"/>
    <p:sldId id="266" r:id="rId14"/>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00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37" autoAdjust="0"/>
    <p:restoredTop sz="85486" autoAdjust="0"/>
  </p:normalViewPr>
  <p:slideViewPr>
    <p:cSldViewPr snapToGrid="0">
      <p:cViewPr varScale="1">
        <p:scale>
          <a:sx n="63" d="100"/>
          <a:sy n="63" d="100"/>
        </p:scale>
        <p:origin x="91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907B23-13D8-4280-BBDB-38D8F1C5B941}" type="doc">
      <dgm:prSet loTypeId="urn:microsoft.com/office/officeart/2005/8/layout/hProcess3" loCatId="process" qsTypeId="urn:microsoft.com/office/officeart/2005/8/quickstyle/simple1" qsCatId="simple" csTypeId="urn:microsoft.com/office/officeart/2005/8/colors/accent1_2" csCatId="accent1" phldr="1"/>
      <dgm:spPr/>
    </dgm:pt>
    <dgm:pt modelId="{7242B40A-0FB2-4A4C-9C7C-95DA76CEDEE0}">
      <dgm:prSet phldrT="[Tekst]"/>
      <dgm:spPr/>
      <dgm:t>
        <a:bodyPr/>
        <a:lstStyle/>
        <a:p>
          <a:r>
            <a:rPr lang="nl-NL" dirty="0" smtClean="0"/>
            <a:t> </a:t>
          </a:r>
          <a:endParaRPr lang="nl-NL" dirty="0"/>
        </a:p>
      </dgm:t>
    </dgm:pt>
    <dgm:pt modelId="{85486CD8-4064-4C20-811E-39FB87DCFE0A}" type="parTrans" cxnId="{891F13B9-DD0E-45C5-906A-AFF6E2DC8157}">
      <dgm:prSet/>
      <dgm:spPr/>
      <dgm:t>
        <a:bodyPr/>
        <a:lstStyle/>
        <a:p>
          <a:endParaRPr lang="nl-NL"/>
        </a:p>
      </dgm:t>
    </dgm:pt>
    <dgm:pt modelId="{5D4F9C95-BCD5-4F14-BDB9-4902B76E927C}" type="sibTrans" cxnId="{891F13B9-DD0E-45C5-906A-AFF6E2DC8157}">
      <dgm:prSet/>
      <dgm:spPr/>
      <dgm:t>
        <a:bodyPr/>
        <a:lstStyle/>
        <a:p>
          <a:endParaRPr lang="nl-NL"/>
        </a:p>
      </dgm:t>
    </dgm:pt>
    <dgm:pt modelId="{FC258575-0DE0-451C-9832-DC70AC491B69}">
      <dgm:prSet phldrT="[Tekst]"/>
      <dgm:spPr/>
      <dgm:t>
        <a:bodyPr/>
        <a:lstStyle/>
        <a:p>
          <a:r>
            <a:rPr lang="nl-NL" dirty="0" smtClean="0"/>
            <a:t> </a:t>
          </a:r>
          <a:endParaRPr lang="nl-NL" dirty="0"/>
        </a:p>
      </dgm:t>
    </dgm:pt>
    <dgm:pt modelId="{5EE1D51D-6214-401A-857D-782D9E121351}" type="parTrans" cxnId="{799438E7-61A8-474F-B2E8-75217973C86D}">
      <dgm:prSet/>
      <dgm:spPr/>
      <dgm:t>
        <a:bodyPr/>
        <a:lstStyle/>
        <a:p>
          <a:endParaRPr lang="nl-NL"/>
        </a:p>
      </dgm:t>
    </dgm:pt>
    <dgm:pt modelId="{D951E9F4-855C-489C-A455-A8C4FC56D113}" type="sibTrans" cxnId="{799438E7-61A8-474F-B2E8-75217973C86D}">
      <dgm:prSet/>
      <dgm:spPr/>
      <dgm:t>
        <a:bodyPr/>
        <a:lstStyle/>
        <a:p>
          <a:endParaRPr lang="nl-NL"/>
        </a:p>
      </dgm:t>
    </dgm:pt>
    <dgm:pt modelId="{159647A0-B479-4648-8FEF-B89200A3983B}" type="pres">
      <dgm:prSet presAssocID="{46907B23-13D8-4280-BBDB-38D8F1C5B941}" presName="Name0" presStyleCnt="0">
        <dgm:presLayoutVars>
          <dgm:dir/>
          <dgm:animLvl val="lvl"/>
          <dgm:resizeHandles val="exact"/>
        </dgm:presLayoutVars>
      </dgm:prSet>
      <dgm:spPr/>
    </dgm:pt>
    <dgm:pt modelId="{AF2E4358-6770-4FBF-A118-9A9C6BBED28B}" type="pres">
      <dgm:prSet presAssocID="{46907B23-13D8-4280-BBDB-38D8F1C5B941}" presName="dummy" presStyleCnt="0"/>
      <dgm:spPr/>
    </dgm:pt>
    <dgm:pt modelId="{2A1D9778-4469-4FF8-AD98-BE40A30847E1}" type="pres">
      <dgm:prSet presAssocID="{46907B23-13D8-4280-BBDB-38D8F1C5B941}" presName="linH" presStyleCnt="0"/>
      <dgm:spPr/>
    </dgm:pt>
    <dgm:pt modelId="{4392E48F-C17F-4E54-9527-937BCED63B15}" type="pres">
      <dgm:prSet presAssocID="{46907B23-13D8-4280-BBDB-38D8F1C5B941}" presName="padding1" presStyleCnt="0"/>
      <dgm:spPr/>
    </dgm:pt>
    <dgm:pt modelId="{88D822F4-BA27-4842-82AB-E8F2C48EE3F0}" type="pres">
      <dgm:prSet presAssocID="{7242B40A-0FB2-4A4C-9C7C-95DA76CEDEE0}" presName="linV" presStyleCnt="0"/>
      <dgm:spPr/>
    </dgm:pt>
    <dgm:pt modelId="{71AE13A4-E20B-44DD-ABDF-882B108F4D97}" type="pres">
      <dgm:prSet presAssocID="{7242B40A-0FB2-4A4C-9C7C-95DA76CEDEE0}" presName="spVertical1" presStyleCnt="0"/>
      <dgm:spPr/>
    </dgm:pt>
    <dgm:pt modelId="{ECC8D26C-3903-4446-A7B8-5CD8F86856EE}" type="pres">
      <dgm:prSet presAssocID="{7242B40A-0FB2-4A4C-9C7C-95DA76CEDEE0}" presName="parTx" presStyleLbl="revTx" presStyleIdx="0" presStyleCnt="2">
        <dgm:presLayoutVars>
          <dgm:chMax val="0"/>
          <dgm:chPref val="0"/>
          <dgm:bulletEnabled val="1"/>
        </dgm:presLayoutVars>
      </dgm:prSet>
      <dgm:spPr/>
      <dgm:t>
        <a:bodyPr/>
        <a:lstStyle/>
        <a:p>
          <a:endParaRPr lang="nl-NL"/>
        </a:p>
      </dgm:t>
    </dgm:pt>
    <dgm:pt modelId="{5D3F5110-8DF9-49EE-9305-C5C613E87DF5}" type="pres">
      <dgm:prSet presAssocID="{7242B40A-0FB2-4A4C-9C7C-95DA76CEDEE0}" presName="spVertical2" presStyleCnt="0"/>
      <dgm:spPr/>
    </dgm:pt>
    <dgm:pt modelId="{8B09B99B-9AD4-4CE4-81A3-AE72E59CA1DB}" type="pres">
      <dgm:prSet presAssocID="{7242B40A-0FB2-4A4C-9C7C-95DA76CEDEE0}" presName="spVertical3" presStyleCnt="0"/>
      <dgm:spPr/>
    </dgm:pt>
    <dgm:pt modelId="{25969143-5950-4E25-B535-CFB8F587E373}" type="pres">
      <dgm:prSet presAssocID="{5D4F9C95-BCD5-4F14-BDB9-4902B76E927C}" presName="space" presStyleCnt="0"/>
      <dgm:spPr/>
    </dgm:pt>
    <dgm:pt modelId="{9D0C1575-8CC7-4020-ABC2-9413A7940591}" type="pres">
      <dgm:prSet presAssocID="{FC258575-0DE0-451C-9832-DC70AC491B69}" presName="linV" presStyleCnt="0"/>
      <dgm:spPr/>
    </dgm:pt>
    <dgm:pt modelId="{6F1A9AD7-AE31-4480-87CC-9A841CB36E31}" type="pres">
      <dgm:prSet presAssocID="{FC258575-0DE0-451C-9832-DC70AC491B69}" presName="spVertical1" presStyleCnt="0"/>
      <dgm:spPr/>
    </dgm:pt>
    <dgm:pt modelId="{813AC1EE-03DD-4E1C-853C-DFD045823FEB}" type="pres">
      <dgm:prSet presAssocID="{FC258575-0DE0-451C-9832-DC70AC491B69}" presName="parTx" presStyleLbl="revTx" presStyleIdx="1" presStyleCnt="2">
        <dgm:presLayoutVars>
          <dgm:chMax val="0"/>
          <dgm:chPref val="0"/>
          <dgm:bulletEnabled val="1"/>
        </dgm:presLayoutVars>
      </dgm:prSet>
      <dgm:spPr/>
      <dgm:t>
        <a:bodyPr/>
        <a:lstStyle/>
        <a:p>
          <a:endParaRPr lang="nl-NL"/>
        </a:p>
      </dgm:t>
    </dgm:pt>
    <dgm:pt modelId="{29F3C395-3678-4A28-A98E-A397989DD0C1}" type="pres">
      <dgm:prSet presAssocID="{FC258575-0DE0-451C-9832-DC70AC491B69}" presName="spVertical2" presStyleCnt="0"/>
      <dgm:spPr/>
    </dgm:pt>
    <dgm:pt modelId="{19AFE613-86E4-4200-A21F-16C5163FE8D6}" type="pres">
      <dgm:prSet presAssocID="{FC258575-0DE0-451C-9832-DC70AC491B69}" presName="spVertical3" presStyleCnt="0"/>
      <dgm:spPr/>
    </dgm:pt>
    <dgm:pt modelId="{7CFECD4E-BBC4-4D74-BB28-D26D64636400}" type="pres">
      <dgm:prSet presAssocID="{46907B23-13D8-4280-BBDB-38D8F1C5B941}" presName="padding2" presStyleCnt="0"/>
      <dgm:spPr/>
    </dgm:pt>
    <dgm:pt modelId="{EB610A21-E94D-4EAA-A290-334E20E7A4CC}" type="pres">
      <dgm:prSet presAssocID="{46907B23-13D8-4280-BBDB-38D8F1C5B941}" presName="negArrow" presStyleCnt="0"/>
      <dgm:spPr/>
    </dgm:pt>
    <dgm:pt modelId="{91E1006C-A905-4F35-B53A-D0D47CD13C79}" type="pres">
      <dgm:prSet presAssocID="{46907B23-13D8-4280-BBDB-38D8F1C5B941}" presName="backgroundArrow" presStyleLbl="node1" presStyleIdx="0" presStyleCnt="1" custScaleY="55120" custLinFactNeighborY="22440"/>
      <dgm:spPr/>
    </dgm:pt>
  </dgm:ptLst>
  <dgm:cxnLst>
    <dgm:cxn modelId="{799438E7-61A8-474F-B2E8-75217973C86D}" srcId="{46907B23-13D8-4280-BBDB-38D8F1C5B941}" destId="{FC258575-0DE0-451C-9832-DC70AC491B69}" srcOrd="1" destOrd="0" parTransId="{5EE1D51D-6214-401A-857D-782D9E121351}" sibTransId="{D951E9F4-855C-489C-A455-A8C4FC56D113}"/>
    <dgm:cxn modelId="{751D1E73-F911-4781-8CEA-99CFA79B78B9}" type="presOf" srcId="{46907B23-13D8-4280-BBDB-38D8F1C5B941}" destId="{159647A0-B479-4648-8FEF-B89200A3983B}" srcOrd="0" destOrd="0" presId="urn:microsoft.com/office/officeart/2005/8/layout/hProcess3"/>
    <dgm:cxn modelId="{891F13B9-DD0E-45C5-906A-AFF6E2DC8157}" srcId="{46907B23-13D8-4280-BBDB-38D8F1C5B941}" destId="{7242B40A-0FB2-4A4C-9C7C-95DA76CEDEE0}" srcOrd="0" destOrd="0" parTransId="{85486CD8-4064-4C20-811E-39FB87DCFE0A}" sibTransId="{5D4F9C95-BCD5-4F14-BDB9-4902B76E927C}"/>
    <dgm:cxn modelId="{DB73AB50-EB66-4F56-97D6-E1B3D2451BC8}" type="presOf" srcId="{7242B40A-0FB2-4A4C-9C7C-95DA76CEDEE0}" destId="{ECC8D26C-3903-4446-A7B8-5CD8F86856EE}" srcOrd="0" destOrd="0" presId="urn:microsoft.com/office/officeart/2005/8/layout/hProcess3"/>
    <dgm:cxn modelId="{8F050B98-327B-4B09-82D3-45E3B1B6B1CF}" type="presOf" srcId="{FC258575-0DE0-451C-9832-DC70AC491B69}" destId="{813AC1EE-03DD-4E1C-853C-DFD045823FEB}" srcOrd="0" destOrd="0" presId="urn:microsoft.com/office/officeart/2005/8/layout/hProcess3"/>
    <dgm:cxn modelId="{FABD2FE8-62FD-456E-81D2-EDC316161E58}" type="presParOf" srcId="{159647A0-B479-4648-8FEF-B89200A3983B}" destId="{AF2E4358-6770-4FBF-A118-9A9C6BBED28B}" srcOrd="0" destOrd="0" presId="urn:microsoft.com/office/officeart/2005/8/layout/hProcess3"/>
    <dgm:cxn modelId="{800E62C9-09A7-41F3-9CCD-4AA49244E848}" type="presParOf" srcId="{159647A0-B479-4648-8FEF-B89200A3983B}" destId="{2A1D9778-4469-4FF8-AD98-BE40A30847E1}" srcOrd="1" destOrd="0" presId="urn:microsoft.com/office/officeart/2005/8/layout/hProcess3"/>
    <dgm:cxn modelId="{3CA28F89-50D2-4B09-8329-11C3DA77D696}" type="presParOf" srcId="{2A1D9778-4469-4FF8-AD98-BE40A30847E1}" destId="{4392E48F-C17F-4E54-9527-937BCED63B15}" srcOrd="0" destOrd="0" presId="urn:microsoft.com/office/officeart/2005/8/layout/hProcess3"/>
    <dgm:cxn modelId="{BCF3D022-3956-4F13-9792-54FD20B7F6F7}" type="presParOf" srcId="{2A1D9778-4469-4FF8-AD98-BE40A30847E1}" destId="{88D822F4-BA27-4842-82AB-E8F2C48EE3F0}" srcOrd="1" destOrd="0" presId="urn:microsoft.com/office/officeart/2005/8/layout/hProcess3"/>
    <dgm:cxn modelId="{37529E2F-6686-461A-B55B-44DBAC135800}" type="presParOf" srcId="{88D822F4-BA27-4842-82AB-E8F2C48EE3F0}" destId="{71AE13A4-E20B-44DD-ABDF-882B108F4D97}" srcOrd="0" destOrd="0" presId="urn:microsoft.com/office/officeart/2005/8/layout/hProcess3"/>
    <dgm:cxn modelId="{28158704-9966-4957-8ECD-7BBA28F65BA1}" type="presParOf" srcId="{88D822F4-BA27-4842-82AB-E8F2C48EE3F0}" destId="{ECC8D26C-3903-4446-A7B8-5CD8F86856EE}" srcOrd="1" destOrd="0" presId="urn:microsoft.com/office/officeart/2005/8/layout/hProcess3"/>
    <dgm:cxn modelId="{8C6E1117-A6CF-4D79-B43D-EB6D6B07C944}" type="presParOf" srcId="{88D822F4-BA27-4842-82AB-E8F2C48EE3F0}" destId="{5D3F5110-8DF9-49EE-9305-C5C613E87DF5}" srcOrd="2" destOrd="0" presId="urn:microsoft.com/office/officeart/2005/8/layout/hProcess3"/>
    <dgm:cxn modelId="{8760EE82-ADF7-45AA-A25A-37F81FE3A457}" type="presParOf" srcId="{88D822F4-BA27-4842-82AB-E8F2C48EE3F0}" destId="{8B09B99B-9AD4-4CE4-81A3-AE72E59CA1DB}" srcOrd="3" destOrd="0" presId="urn:microsoft.com/office/officeart/2005/8/layout/hProcess3"/>
    <dgm:cxn modelId="{6DC4E7E1-1112-47E8-B573-6E617AAAF3CA}" type="presParOf" srcId="{2A1D9778-4469-4FF8-AD98-BE40A30847E1}" destId="{25969143-5950-4E25-B535-CFB8F587E373}" srcOrd="2" destOrd="0" presId="urn:microsoft.com/office/officeart/2005/8/layout/hProcess3"/>
    <dgm:cxn modelId="{CEC244BF-370C-47D9-9E28-7407CACCC894}" type="presParOf" srcId="{2A1D9778-4469-4FF8-AD98-BE40A30847E1}" destId="{9D0C1575-8CC7-4020-ABC2-9413A7940591}" srcOrd="3" destOrd="0" presId="urn:microsoft.com/office/officeart/2005/8/layout/hProcess3"/>
    <dgm:cxn modelId="{A99472DF-5DDF-4290-8B57-FDE89C09D3B7}" type="presParOf" srcId="{9D0C1575-8CC7-4020-ABC2-9413A7940591}" destId="{6F1A9AD7-AE31-4480-87CC-9A841CB36E31}" srcOrd="0" destOrd="0" presId="urn:microsoft.com/office/officeart/2005/8/layout/hProcess3"/>
    <dgm:cxn modelId="{1D4C9778-DDB7-44B3-B3D7-648A29D3497C}" type="presParOf" srcId="{9D0C1575-8CC7-4020-ABC2-9413A7940591}" destId="{813AC1EE-03DD-4E1C-853C-DFD045823FEB}" srcOrd="1" destOrd="0" presId="urn:microsoft.com/office/officeart/2005/8/layout/hProcess3"/>
    <dgm:cxn modelId="{75F9B5D8-4193-4D38-B437-2A5628438E96}" type="presParOf" srcId="{9D0C1575-8CC7-4020-ABC2-9413A7940591}" destId="{29F3C395-3678-4A28-A98E-A397989DD0C1}" srcOrd="2" destOrd="0" presId="urn:microsoft.com/office/officeart/2005/8/layout/hProcess3"/>
    <dgm:cxn modelId="{E9ABA31F-5068-4985-B1FE-CB2E34289FD3}" type="presParOf" srcId="{9D0C1575-8CC7-4020-ABC2-9413A7940591}" destId="{19AFE613-86E4-4200-A21F-16C5163FE8D6}" srcOrd="3" destOrd="0" presId="urn:microsoft.com/office/officeart/2005/8/layout/hProcess3"/>
    <dgm:cxn modelId="{0E28B21E-9CDC-489B-B044-9CC6FF8F2268}" type="presParOf" srcId="{2A1D9778-4469-4FF8-AD98-BE40A30847E1}" destId="{7CFECD4E-BBC4-4D74-BB28-D26D64636400}" srcOrd="4" destOrd="0" presId="urn:microsoft.com/office/officeart/2005/8/layout/hProcess3"/>
    <dgm:cxn modelId="{3FBBB4C9-240B-41FD-B21A-EE94E7B83A1C}" type="presParOf" srcId="{2A1D9778-4469-4FF8-AD98-BE40A30847E1}" destId="{EB610A21-E94D-4EAA-A290-334E20E7A4CC}" srcOrd="5" destOrd="0" presId="urn:microsoft.com/office/officeart/2005/8/layout/hProcess3"/>
    <dgm:cxn modelId="{EAE83798-2FD5-41B4-9A16-6098AB3D83B3}" type="presParOf" srcId="{2A1D9778-4469-4FF8-AD98-BE40A30847E1}" destId="{91E1006C-A905-4F35-B53A-D0D47CD13C79}" srcOrd="6" destOrd="0" presId="urn:microsoft.com/office/officeart/2005/8/layout/h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A5FF16-1982-42C3-866F-55F761294882}"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nl-NL"/>
        </a:p>
      </dgm:t>
    </dgm:pt>
    <dgm:pt modelId="{C8BFA897-802F-4B40-9C8A-493E21C2FD86}">
      <dgm:prSet phldrT="[Tekst]"/>
      <dgm:spPr/>
      <dgm:t>
        <a:bodyPr/>
        <a:lstStyle/>
        <a:p>
          <a:r>
            <a:rPr lang="nl-NL" dirty="0" smtClean="0"/>
            <a:t>2015-10</a:t>
          </a:r>
        </a:p>
      </dgm:t>
    </dgm:pt>
    <dgm:pt modelId="{A2DA5B70-C225-47DD-8064-EF9AD58CE386}" type="parTrans" cxnId="{375B1987-E458-440A-8F87-2ACF0EC30F7D}">
      <dgm:prSet/>
      <dgm:spPr/>
      <dgm:t>
        <a:bodyPr/>
        <a:lstStyle/>
        <a:p>
          <a:endParaRPr lang="nl-NL"/>
        </a:p>
      </dgm:t>
    </dgm:pt>
    <dgm:pt modelId="{240EEC33-4D05-4DD3-A8F4-4D3EF4EAB7DC}" type="sibTrans" cxnId="{375B1987-E458-440A-8F87-2ACF0EC30F7D}">
      <dgm:prSet/>
      <dgm:spPr/>
      <dgm:t>
        <a:bodyPr/>
        <a:lstStyle/>
        <a:p>
          <a:endParaRPr lang="nl-NL"/>
        </a:p>
      </dgm:t>
    </dgm:pt>
    <dgm:pt modelId="{38B0DDF9-1340-441A-B994-1F4B8A28ED25}">
      <dgm:prSet phldrT="[Tekst]"/>
      <dgm:spPr/>
      <dgm:t>
        <a:bodyPr/>
        <a:lstStyle/>
        <a:p>
          <a:r>
            <a:rPr lang="nl-NL" dirty="0" smtClean="0"/>
            <a:t>2016-02</a:t>
          </a:r>
          <a:endParaRPr lang="nl-NL" dirty="0"/>
        </a:p>
      </dgm:t>
    </dgm:pt>
    <dgm:pt modelId="{2A635A43-AEA2-4719-8715-9D5506C00DF7}" type="parTrans" cxnId="{46A7E1DD-CD4F-468F-A326-1D648EE6B15E}">
      <dgm:prSet/>
      <dgm:spPr/>
      <dgm:t>
        <a:bodyPr/>
        <a:lstStyle/>
        <a:p>
          <a:endParaRPr lang="nl-NL"/>
        </a:p>
      </dgm:t>
    </dgm:pt>
    <dgm:pt modelId="{C9417E90-3571-4F55-BF46-08B2FEE540DC}" type="sibTrans" cxnId="{46A7E1DD-CD4F-468F-A326-1D648EE6B15E}">
      <dgm:prSet/>
      <dgm:spPr/>
      <dgm:t>
        <a:bodyPr/>
        <a:lstStyle/>
        <a:p>
          <a:endParaRPr lang="nl-NL"/>
        </a:p>
      </dgm:t>
    </dgm:pt>
    <dgm:pt modelId="{08D68661-1807-4141-9020-AEFFFE904EDC}">
      <dgm:prSet phldrT="[Tekst]"/>
      <dgm:spPr/>
      <dgm:t>
        <a:bodyPr/>
        <a:lstStyle/>
        <a:p>
          <a:r>
            <a:rPr lang="nl-NL" dirty="0" smtClean="0"/>
            <a:t>2016-05</a:t>
          </a:r>
          <a:endParaRPr lang="nl-NL" dirty="0"/>
        </a:p>
      </dgm:t>
    </dgm:pt>
    <dgm:pt modelId="{A1DF1711-9674-465C-B2A6-3EA7CCE03BFA}" type="parTrans" cxnId="{A95A3A12-4917-4C90-A7EA-D564097C1C7F}">
      <dgm:prSet/>
      <dgm:spPr/>
      <dgm:t>
        <a:bodyPr/>
        <a:lstStyle/>
        <a:p>
          <a:endParaRPr lang="nl-NL"/>
        </a:p>
      </dgm:t>
    </dgm:pt>
    <dgm:pt modelId="{797F2813-1370-4E82-B526-A8E263824765}" type="sibTrans" cxnId="{A95A3A12-4917-4C90-A7EA-D564097C1C7F}">
      <dgm:prSet/>
      <dgm:spPr/>
      <dgm:t>
        <a:bodyPr/>
        <a:lstStyle/>
        <a:p>
          <a:endParaRPr lang="nl-NL"/>
        </a:p>
      </dgm:t>
    </dgm:pt>
    <dgm:pt modelId="{FA5090C1-E02E-4AE5-A3DB-D93AF019D98C}">
      <dgm:prSet phldrT="[Tekst]"/>
      <dgm:spPr/>
      <dgm:t>
        <a:bodyPr/>
        <a:lstStyle/>
        <a:p>
          <a:r>
            <a:rPr lang="nl-NL" dirty="0" smtClean="0"/>
            <a:t>2016-11</a:t>
          </a:r>
          <a:endParaRPr lang="nl-NL" dirty="0"/>
        </a:p>
      </dgm:t>
    </dgm:pt>
    <dgm:pt modelId="{927A16E6-365B-4A2B-A4D1-41A743CCDDBA}" type="parTrans" cxnId="{D566BDE0-7F77-4ACC-BAAC-45CF59777E33}">
      <dgm:prSet/>
      <dgm:spPr/>
      <dgm:t>
        <a:bodyPr/>
        <a:lstStyle/>
        <a:p>
          <a:endParaRPr lang="nl-NL"/>
        </a:p>
      </dgm:t>
    </dgm:pt>
    <dgm:pt modelId="{A01C13AB-E32D-4ADB-AD1E-B0FB4F19E46C}" type="sibTrans" cxnId="{D566BDE0-7F77-4ACC-BAAC-45CF59777E33}">
      <dgm:prSet/>
      <dgm:spPr/>
      <dgm:t>
        <a:bodyPr/>
        <a:lstStyle/>
        <a:p>
          <a:endParaRPr lang="nl-NL"/>
        </a:p>
      </dgm:t>
    </dgm:pt>
    <dgm:pt modelId="{194BD7BC-FB7B-49DD-B5E5-B9CDD1C0A120}">
      <dgm:prSet phldrT="[Tekst]"/>
      <dgm:spPr/>
      <dgm:t>
        <a:bodyPr/>
        <a:lstStyle/>
        <a:p>
          <a:r>
            <a:rPr lang="nl-NL" dirty="0" smtClean="0"/>
            <a:t>2017-09</a:t>
          </a:r>
          <a:endParaRPr lang="nl-NL" dirty="0"/>
        </a:p>
      </dgm:t>
    </dgm:pt>
    <dgm:pt modelId="{29C7F44D-76DE-46BB-B287-F7676E533D42}" type="parTrans" cxnId="{F33583D3-9011-4ED4-8A1D-3E286F360BCA}">
      <dgm:prSet/>
      <dgm:spPr/>
      <dgm:t>
        <a:bodyPr/>
        <a:lstStyle/>
        <a:p>
          <a:endParaRPr lang="nl-NL"/>
        </a:p>
      </dgm:t>
    </dgm:pt>
    <dgm:pt modelId="{59E70857-0608-47F1-8AE4-EADBE8397C5F}" type="sibTrans" cxnId="{F33583D3-9011-4ED4-8A1D-3E286F360BCA}">
      <dgm:prSet/>
      <dgm:spPr/>
      <dgm:t>
        <a:bodyPr/>
        <a:lstStyle/>
        <a:p>
          <a:endParaRPr lang="nl-NL"/>
        </a:p>
      </dgm:t>
    </dgm:pt>
    <dgm:pt modelId="{560477B9-1E24-4AE5-9259-53EA8DA14637}">
      <dgm:prSet phldrT="[Tekst]"/>
      <dgm:spPr/>
      <dgm:t>
        <a:bodyPr/>
        <a:lstStyle/>
        <a:p>
          <a:r>
            <a:rPr lang="nl-NL" dirty="0" smtClean="0"/>
            <a:t>2016-11</a:t>
          </a:r>
          <a:endParaRPr lang="nl-NL" dirty="0"/>
        </a:p>
      </dgm:t>
    </dgm:pt>
    <dgm:pt modelId="{CDDE6FCB-65BB-47B7-BFA9-622624C18601}" type="parTrans" cxnId="{2AB6A4CA-46F7-46EE-9A1F-2F3CA2B6FCA4}">
      <dgm:prSet/>
      <dgm:spPr/>
      <dgm:t>
        <a:bodyPr/>
        <a:lstStyle/>
        <a:p>
          <a:endParaRPr lang="nl-NL"/>
        </a:p>
      </dgm:t>
    </dgm:pt>
    <dgm:pt modelId="{46E8DA19-B164-43A6-B4CD-992EAF0E3CF2}" type="sibTrans" cxnId="{2AB6A4CA-46F7-46EE-9A1F-2F3CA2B6FCA4}">
      <dgm:prSet/>
      <dgm:spPr/>
      <dgm:t>
        <a:bodyPr/>
        <a:lstStyle/>
        <a:p>
          <a:endParaRPr lang="nl-NL"/>
        </a:p>
      </dgm:t>
    </dgm:pt>
    <dgm:pt modelId="{87394DB2-2F23-413D-AAC9-FEC4EB40D5A6}">
      <dgm:prSet phldrT="[Tekst]"/>
      <dgm:spPr/>
      <dgm:t>
        <a:bodyPr/>
        <a:lstStyle/>
        <a:p>
          <a:r>
            <a:rPr lang="nl-NL" dirty="0" smtClean="0"/>
            <a:t>2017-02</a:t>
          </a:r>
          <a:endParaRPr lang="nl-NL" dirty="0"/>
        </a:p>
      </dgm:t>
    </dgm:pt>
    <dgm:pt modelId="{096977D6-C041-4CE6-B7D4-4117FFE171CF}" type="parTrans" cxnId="{011D3BFB-8BFC-4076-874E-A547DC829EC9}">
      <dgm:prSet/>
      <dgm:spPr/>
      <dgm:t>
        <a:bodyPr/>
        <a:lstStyle/>
        <a:p>
          <a:endParaRPr lang="nl-NL"/>
        </a:p>
      </dgm:t>
    </dgm:pt>
    <dgm:pt modelId="{F3A8DF8A-6543-4EF0-BF3D-E848BE505FF3}" type="sibTrans" cxnId="{011D3BFB-8BFC-4076-874E-A547DC829EC9}">
      <dgm:prSet/>
      <dgm:spPr/>
      <dgm:t>
        <a:bodyPr/>
        <a:lstStyle/>
        <a:p>
          <a:endParaRPr lang="nl-NL"/>
        </a:p>
      </dgm:t>
    </dgm:pt>
    <dgm:pt modelId="{C0066BBC-D848-4423-A8BE-60E52CB61518}">
      <dgm:prSet phldrT="[Tekst]"/>
      <dgm:spPr/>
      <dgm:t>
        <a:bodyPr/>
        <a:lstStyle/>
        <a:p>
          <a:r>
            <a:rPr lang="nl-NL" dirty="0" smtClean="0"/>
            <a:t>2017-02</a:t>
          </a:r>
          <a:endParaRPr lang="nl-NL" dirty="0"/>
        </a:p>
      </dgm:t>
    </dgm:pt>
    <dgm:pt modelId="{A4E41C77-B34E-4CF2-9E82-9C23449905C6}" type="parTrans" cxnId="{FDE649D3-4535-416E-8109-33BDFE4ACCDB}">
      <dgm:prSet/>
      <dgm:spPr/>
      <dgm:t>
        <a:bodyPr/>
        <a:lstStyle/>
        <a:p>
          <a:endParaRPr lang="nl-NL"/>
        </a:p>
      </dgm:t>
    </dgm:pt>
    <dgm:pt modelId="{08391A39-93D6-4876-9105-1E1EE39C8240}" type="sibTrans" cxnId="{FDE649D3-4535-416E-8109-33BDFE4ACCDB}">
      <dgm:prSet/>
      <dgm:spPr/>
      <dgm:t>
        <a:bodyPr/>
        <a:lstStyle/>
        <a:p>
          <a:endParaRPr lang="nl-NL"/>
        </a:p>
      </dgm:t>
    </dgm:pt>
    <dgm:pt modelId="{39229E1F-E1B9-405C-8D6C-4D409E2A62D6}">
      <dgm:prSet phldrT="[Tekst]"/>
      <dgm:spPr/>
      <dgm:t>
        <a:bodyPr/>
        <a:lstStyle/>
        <a:p>
          <a:r>
            <a:rPr lang="nl-NL" dirty="0" smtClean="0"/>
            <a:t>2017-06</a:t>
          </a:r>
          <a:endParaRPr lang="nl-NL" dirty="0"/>
        </a:p>
      </dgm:t>
    </dgm:pt>
    <dgm:pt modelId="{534483BB-61DA-4806-AF16-D0082694A3DC}" type="parTrans" cxnId="{CA2D1BDD-68A4-4B91-93C0-FFDACBEA0AB4}">
      <dgm:prSet/>
      <dgm:spPr/>
      <dgm:t>
        <a:bodyPr/>
        <a:lstStyle/>
        <a:p>
          <a:endParaRPr lang="nl-NL"/>
        </a:p>
      </dgm:t>
    </dgm:pt>
    <dgm:pt modelId="{CEFB28E7-716A-441F-BA36-FF0729E4E6E7}" type="sibTrans" cxnId="{CA2D1BDD-68A4-4B91-93C0-FFDACBEA0AB4}">
      <dgm:prSet/>
      <dgm:spPr/>
      <dgm:t>
        <a:bodyPr/>
        <a:lstStyle/>
        <a:p>
          <a:endParaRPr lang="nl-NL"/>
        </a:p>
      </dgm:t>
    </dgm:pt>
    <dgm:pt modelId="{312A9A68-F1BD-48FB-8C19-3D36D157BA82}">
      <dgm:prSet phldrT="[Tekst]"/>
      <dgm:spPr/>
      <dgm:t>
        <a:bodyPr/>
        <a:lstStyle/>
        <a:p>
          <a:r>
            <a:rPr lang="nl-NL" dirty="0" smtClean="0"/>
            <a:t>2017-07</a:t>
          </a:r>
          <a:endParaRPr lang="nl-NL" dirty="0"/>
        </a:p>
      </dgm:t>
    </dgm:pt>
    <dgm:pt modelId="{81BEBDF1-B72F-4CEB-A2E4-31A0A92AB132}" type="parTrans" cxnId="{A7BFBDAF-3FBD-43FD-A15F-966C12F4BFAB}">
      <dgm:prSet/>
      <dgm:spPr/>
      <dgm:t>
        <a:bodyPr/>
        <a:lstStyle/>
        <a:p>
          <a:endParaRPr lang="nl-NL"/>
        </a:p>
      </dgm:t>
    </dgm:pt>
    <dgm:pt modelId="{0C05D064-954D-4802-8027-A3A2B1A2DC24}" type="sibTrans" cxnId="{A7BFBDAF-3FBD-43FD-A15F-966C12F4BFAB}">
      <dgm:prSet/>
      <dgm:spPr/>
      <dgm:t>
        <a:bodyPr/>
        <a:lstStyle/>
        <a:p>
          <a:endParaRPr lang="nl-NL"/>
        </a:p>
      </dgm:t>
    </dgm:pt>
    <dgm:pt modelId="{DAFBD235-1C23-48D4-9D3B-E7D5826F9CF7}">
      <dgm:prSet phldrT="[Tekst]"/>
      <dgm:spPr/>
      <dgm:t>
        <a:bodyPr/>
        <a:lstStyle/>
        <a:p>
          <a:r>
            <a:rPr lang="nl-NL" dirty="0" smtClean="0"/>
            <a:t>2017-08</a:t>
          </a:r>
          <a:endParaRPr lang="nl-NL" dirty="0"/>
        </a:p>
      </dgm:t>
    </dgm:pt>
    <dgm:pt modelId="{E12429BD-2664-42F2-9484-A540B8310ABB}" type="parTrans" cxnId="{BDBFA69B-C970-4867-8D36-88188366D2AC}">
      <dgm:prSet/>
      <dgm:spPr/>
      <dgm:t>
        <a:bodyPr/>
        <a:lstStyle/>
        <a:p>
          <a:endParaRPr lang="nl-NL"/>
        </a:p>
      </dgm:t>
    </dgm:pt>
    <dgm:pt modelId="{95DEC6DC-74D7-4410-9603-E40D7596C9D4}" type="sibTrans" cxnId="{BDBFA69B-C970-4867-8D36-88188366D2AC}">
      <dgm:prSet/>
      <dgm:spPr/>
      <dgm:t>
        <a:bodyPr/>
        <a:lstStyle/>
        <a:p>
          <a:endParaRPr lang="nl-NL"/>
        </a:p>
      </dgm:t>
    </dgm:pt>
    <dgm:pt modelId="{F280F327-4363-4237-ABDE-BD5D0A3793BF}">
      <dgm:prSet phldrT="[Tekst]"/>
      <dgm:spPr/>
      <dgm:t>
        <a:bodyPr/>
        <a:lstStyle/>
        <a:p>
          <a:r>
            <a:rPr lang="nl-NL" dirty="0" smtClean="0"/>
            <a:t>2015-12</a:t>
          </a:r>
        </a:p>
      </dgm:t>
    </dgm:pt>
    <dgm:pt modelId="{73A7E158-E5D9-4D4A-9081-35F6A6E95277}" type="parTrans" cxnId="{62986389-484C-41E0-ABD4-6436C47656B3}">
      <dgm:prSet/>
      <dgm:spPr/>
      <dgm:t>
        <a:bodyPr/>
        <a:lstStyle/>
        <a:p>
          <a:endParaRPr lang="nl-NL"/>
        </a:p>
      </dgm:t>
    </dgm:pt>
    <dgm:pt modelId="{82EBDF56-E7C5-42BF-89CB-30AD62EEE060}" type="sibTrans" cxnId="{62986389-484C-41E0-ABD4-6436C47656B3}">
      <dgm:prSet/>
      <dgm:spPr/>
      <dgm:t>
        <a:bodyPr/>
        <a:lstStyle/>
        <a:p>
          <a:endParaRPr lang="nl-NL"/>
        </a:p>
      </dgm:t>
    </dgm:pt>
    <dgm:pt modelId="{09F617FA-2C47-4515-8F9D-321D1BE6777D}" type="pres">
      <dgm:prSet presAssocID="{C1A5FF16-1982-42C3-866F-55F761294882}" presName="Name0" presStyleCnt="0">
        <dgm:presLayoutVars>
          <dgm:dir/>
        </dgm:presLayoutVars>
      </dgm:prSet>
      <dgm:spPr/>
      <dgm:t>
        <a:bodyPr/>
        <a:lstStyle/>
        <a:p>
          <a:endParaRPr lang="nl-NL"/>
        </a:p>
      </dgm:t>
    </dgm:pt>
    <dgm:pt modelId="{72F9B1B2-0B64-430D-861D-DEA683E6158A}" type="pres">
      <dgm:prSet presAssocID="{C8BFA897-802F-4B40-9C8A-493E21C2FD86}" presName="parComposite" presStyleCnt="0"/>
      <dgm:spPr/>
    </dgm:pt>
    <dgm:pt modelId="{386FC6D1-28B3-437D-82FB-4FED5625D61D}" type="pres">
      <dgm:prSet presAssocID="{C8BFA897-802F-4B40-9C8A-493E21C2FD86}" presName="parBigCircle" presStyleLbl="node0" presStyleIdx="0" presStyleCnt="6" custScaleX="69243" custScaleY="69243" custLinFactX="14627" custLinFactNeighborX="100000"/>
      <dgm:spPr/>
    </dgm:pt>
    <dgm:pt modelId="{9AE980F4-ADF2-4DDA-B067-78B2947BDD21}" type="pres">
      <dgm:prSet presAssocID="{C8BFA897-802F-4B40-9C8A-493E21C2FD86}" presName="parTx" presStyleLbl="revTx" presStyleIdx="0" presStyleCnt="18" custLinFactX="2311" custLinFactNeighborX="100000"/>
      <dgm:spPr/>
      <dgm:t>
        <a:bodyPr/>
        <a:lstStyle/>
        <a:p>
          <a:endParaRPr lang="nl-NL"/>
        </a:p>
      </dgm:t>
    </dgm:pt>
    <dgm:pt modelId="{0DCF3C0E-F330-4851-908A-0ECAA16B8190}" type="pres">
      <dgm:prSet presAssocID="{C8BFA897-802F-4B40-9C8A-493E21C2FD86}" presName="bSpace" presStyleCnt="0"/>
      <dgm:spPr/>
    </dgm:pt>
    <dgm:pt modelId="{D8E8F5B4-9FD9-4FFD-B66A-AD0B75983C01}" type="pres">
      <dgm:prSet presAssocID="{C8BFA897-802F-4B40-9C8A-493E21C2FD86}" presName="parBackupNorm" presStyleCnt="0"/>
      <dgm:spPr/>
    </dgm:pt>
    <dgm:pt modelId="{FBF1ED12-62F4-4735-95E5-25D2743D1334}" type="pres">
      <dgm:prSet presAssocID="{240EEC33-4D05-4DD3-A8F4-4D3EF4EAB7DC}" presName="parSpace" presStyleCnt="0"/>
      <dgm:spPr/>
    </dgm:pt>
    <dgm:pt modelId="{67078D5B-34AD-4905-B314-E980D0566F14}" type="pres">
      <dgm:prSet presAssocID="{F280F327-4363-4237-ABDE-BD5D0A3793BF}" presName="parComposite" presStyleCnt="0"/>
      <dgm:spPr/>
    </dgm:pt>
    <dgm:pt modelId="{A4691252-9B6D-47E7-B6A4-051A5E0E8D76}" type="pres">
      <dgm:prSet presAssocID="{F280F327-4363-4237-ABDE-BD5D0A3793BF}" presName="parBigCircle" presStyleLbl="node0" presStyleIdx="1" presStyleCnt="6" custScaleX="69243" custScaleY="69243" custLinFactNeighborX="88455"/>
      <dgm:spPr/>
    </dgm:pt>
    <dgm:pt modelId="{2B33950C-E95A-4969-8660-63130A7F6EC2}" type="pres">
      <dgm:prSet presAssocID="{F280F327-4363-4237-ABDE-BD5D0A3793BF}" presName="parTx" presStyleLbl="revTx" presStyleIdx="1" presStyleCnt="18" custLinFactNeighborX="77817"/>
      <dgm:spPr/>
      <dgm:t>
        <a:bodyPr/>
        <a:lstStyle/>
        <a:p>
          <a:endParaRPr lang="nl-NL"/>
        </a:p>
      </dgm:t>
    </dgm:pt>
    <dgm:pt modelId="{9A9C8C7C-8371-4571-A34A-D48130E94414}" type="pres">
      <dgm:prSet presAssocID="{F280F327-4363-4237-ABDE-BD5D0A3793BF}" presName="bSpace" presStyleCnt="0"/>
      <dgm:spPr/>
    </dgm:pt>
    <dgm:pt modelId="{93FC24F6-EA40-4D88-A336-90BD5E76C288}" type="pres">
      <dgm:prSet presAssocID="{F280F327-4363-4237-ABDE-BD5D0A3793BF}" presName="parBackupNorm" presStyleCnt="0"/>
      <dgm:spPr/>
    </dgm:pt>
    <dgm:pt modelId="{F9454C25-4101-4095-99D3-3AAE668836C4}" type="pres">
      <dgm:prSet presAssocID="{82EBDF56-E7C5-42BF-89CB-30AD62EEE060}" presName="parSpace" presStyleCnt="0"/>
      <dgm:spPr/>
    </dgm:pt>
    <dgm:pt modelId="{312A980C-FD92-4E62-B763-28741F33D0D5}" type="pres">
      <dgm:prSet presAssocID="{38B0DDF9-1340-441A-B994-1F4B8A28ED25}" presName="parComposite" presStyleCnt="0"/>
      <dgm:spPr/>
    </dgm:pt>
    <dgm:pt modelId="{CB16A7CF-2722-4A7D-BBFA-4DAD77B866CB}" type="pres">
      <dgm:prSet presAssocID="{38B0DDF9-1340-441A-B994-1F4B8A28ED25}" presName="parBigCircle" presStyleLbl="node0" presStyleIdx="2" presStyleCnt="6" custScaleX="69243" custScaleY="69243" custLinFactNeighborX="63434"/>
      <dgm:spPr/>
    </dgm:pt>
    <dgm:pt modelId="{D1D110F6-8006-4334-9CD1-C56D68F47B12}" type="pres">
      <dgm:prSet presAssocID="{38B0DDF9-1340-441A-B994-1F4B8A28ED25}" presName="parTx" presStyleLbl="revTx" presStyleIdx="2" presStyleCnt="18" custLinFactNeighborX="57439"/>
      <dgm:spPr/>
      <dgm:t>
        <a:bodyPr/>
        <a:lstStyle/>
        <a:p>
          <a:endParaRPr lang="nl-NL"/>
        </a:p>
      </dgm:t>
    </dgm:pt>
    <dgm:pt modelId="{A8649358-970F-4BAB-A399-B9EDA9AF8316}" type="pres">
      <dgm:prSet presAssocID="{38B0DDF9-1340-441A-B994-1F4B8A28ED25}" presName="bSpace" presStyleCnt="0"/>
      <dgm:spPr/>
    </dgm:pt>
    <dgm:pt modelId="{42984C67-6754-4E79-B41D-5B3C03DF576F}" type="pres">
      <dgm:prSet presAssocID="{38B0DDF9-1340-441A-B994-1F4B8A28ED25}" presName="parBackupNorm" presStyleCnt="0"/>
      <dgm:spPr/>
    </dgm:pt>
    <dgm:pt modelId="{1B2BDCFD-AE69-4152-B7C6-7A0EDC338ADF}" type="pres">
      <dgm:prSet presAssocID="{C9417E90-3571-4F55-BF46-08B2FEE540DC}" presName="parSpace" presStyleCnt="0"/>
      <dgm:spPr/>
    </dgm:pt>
    <dgm:pt modelId="{36E8FE68-6C66-4045-8544-3FEC5F456A66}" type="pres">
      <dgm:prSet presAssocID="{08D68661-1807-4141-9020-AEFFFE904EDC}" presName="parComposite" presStyleCnt="0"/>
      <dgm:spPr/>
    </dgm:pt>
    <dgm:pt modelId="{BD431FA4-7E90-49E5-8797-8743C8467939}" type="pres">
      <dgm:prSet presAssocID="{08D68661-1807-4141-9020-AEFFFE904EDC}" presName="parBigCircle" presStyleLbl="node0" presStyleIdx="3" presStyleCnt="6" custScaleX="69243" custScaleY="69243" custLinFactNeighborX="37064"/>
      <dgm:spPr/>
    </dgm:pt>
    <dgm:pt modelId="{5423C88F-8B91-4D49-89CA-5274D62AF61E}" type="pres">
      <dgm:prSet presAssocID="{08D68661-1807-4141-9020-AEFFFE904EDC}" presName="parTx" presStyleLbl="revTx" presStyleIdx="3" presStyleCnt="18" custLinFactNeighborX="34689"/>
      <dgm:spPr/>
      <dgm:t>
        <a:bodyPr/>
        <a:lstStyle/>
        <a:p>
          <a:endParaRPr lang="nl-NL"/>
        </a:p>
      </dgm:t>
    </dgm:pt>
    <dgm:pt modelId="{2B2A6AD6-1736-418C-B237-CD173F8F78E9}" type="pres">
      <dgm:prSet presAssocID="{08D68661-1807-4141-9020-AEFFFE904EDC}" presName="bSpace" presStyleCnt="0"/>
      <dgm:spPr/>
    </dgm:pt>
    <dgm:pt modelId="{ECFAAFE6-0485-4CD0-B4A5-19C2D71D5E3B}" type="pres">
      <dgm:prSet presAssocID="{08D68661-1807-4141-9020-AEFFFE904EDC}" presName="parBackupNorm" presStyleCnt="0"/>
      <dgm:spPr/>
    </dgm:pt>
    <dgm:pt modelId="{13FEE3BD-F70E-4383-8E93-02C87EBBCC5D}" type="pres">
      <dgm:prSet presAssocID="{797F2813-1370-4E82-B526-A8E263824765}" presName="parSpace" presStyleCnt="0"/>
      <dgm:spPr/>
    </dgm:pt>
    <dgm:pt modelId="{8237A0B5-90BA-486C-ADC9-A69A79ACD2F5}" type="pres">
      <dgm:prSet presAssocID="{FA5090C1-E02E-4AE5-A3DB-D93AF019D98C}" presName="parComposite" presStyleCnt="0"/>
      <dgm:spPr/>
    </dgm:pt>
    <dgm:pt modelId="{95CC402C-F71B-439B-8038-8AEBD0433EF4}" type="pres">
      <dgm:prSet presAssocID="{FA5090C1-E02E-4AE5-A3DB-D93AF019D98C}" presName="parBigCircle" presStyleLbl="node0" presStyleIdx="4" presStyleCnt="6" custScaleX="69243" custScaleY="69243" custLinFactNeighborX="10223"/>
      <dgm:spPr/>
    </dgm:pt>
    <dgm:pt modelId="{93829E93-5EEB-47D5-907F-A2303AE16819}" type="pres">
      <dgm:prSet presAssocID="{FA5090C1-E02E-4AE5-A3DB-D93AF019D98C}" presName="parTx" presStyleLbl="revTx" presStyleIdx="4" presStyleCnt="18" custLinFactNeighborX="9568"/>
      <dgm:spPr/>
      <dgm:t>
        <a:bodyPr/>
        <a:lstStyle/>
        <a:p>
          <a:endParaRPr lang="nl-NL"/>
        </a:p>
      </dgm:t>
    </dgm:pt>
    <dgm:pt modelId="{C0D42117-DB2D-4DE1-B118-744BF8F96A5E}" type="pres">
      <dgm:prSet presAssocID="{FA5090C1-E02E-4AE5-A3DB-D93AF019D98C}" presName="bSpace" presStyleCnt="0"/>
      <dgm:spPr/>
    </dgm:pt>
    <dgm:pt modelId="{AA6D5E44-5467-413A-B834-6964597B697E}" type="pres">
      <dgm:prSet presAssocID="{FA5090C1-E02E-4AE5-A3DB-D93AF019D98C}" presName="parBackupNorm" presStyleCnt="0"/>
      <dgm:spPr/>
    </dgm:pt>
    <dgm:pt modelId="{FB19579D-AF12-4D53-88C6-FF7E9E4072F2}" type="pres">
      <dgm:prSet presAssocID="{A01C13AB-E32D-4ADB-AD1E-B0FB4F19E46C}" presName="parSpace" presStyleCnt="0"/>
      <dgm:spPr/>
    </dgm:pt>
    <dgm:pt modelId="{380A09ED-ADAE-4B80-8E73-C42AA59047EC}" type="pres">
      <dgm:prSet presAssocID="{560477B9-1E24-4AE5-9259-53EA8DA14637}" presName="desBackupLeftNorm" presStyleCnt="0"/>
      <dgm:spPr/>
    </dgm:pt>
    <dgm:pt modelId="{815D9D55-4F4C-4D8A-90C2-8AD110BFA34E}" type="pres">
      <dgm:prSet presAssocID="{560477B9-1E24-4AE5-9259-53EA8DA14637}" presName="desComposite" presStyleCnt="0"/>
      <dgm:spPr/>
    </dgm:pt>
    <dgm:pt modelId="{7C0539B9-03C8-455E-B489-2CAEB8E4C285}" type="pres">
      <dgm:prSet presAssocID="{560477B9-1E24-4AE5-9259-53EA8DA14637}" presName="desCircle" presStyleLbl="node1" presStyleIdx="0" presStyleCnt="6" custScaleX="80040" custScaleY="80040"/>
      <dgm:spPr/>
    </dgm:pt>
    <dgm:pt modelId="{0D756FE2-B558-4376-890A-DD7A06DAB6FB}" type="pres">
      <dgm:prSet presAssocID="{560477B9-1E24-4AE5-9259-53EA8DA14637}" presName="chTx" presStyleLbl="revTx" presStyleIdx="5" presStyleCnt="18"/>
      <dgm:spPr/>
      <dgm:t>
        <a:bodyPr/>
        <a:lstStyle/>
        <a:p>
          <a:endParaRPr lang="nl-NL"/>
        </a:p>
      </dgm:t>
    </dgm:pt>
    <dgm:pt modelId="{41692E37-3EDE-4394-ADCC-728BD96EA8A6}" type="pres">
      <dgm:prSet presAssocID="{560477B9-1E24-4AE5-9259-53EA8DA14637}" presName="desTx" presStyleLbl="revTx" presStyleIdx="6" presStyleCnt="18">
        <dgm:presLayoutVars>
          <dgm:bulletEnabled val="1"/>
        </dgm:presLayoutVars>
      </dgm:prSet>
      <dgm:spPr/>
    </dgm:pt>
    <dgm:pt modelId="{59C90F8F-C71A-4DCB-8E59-16F0AE46ACBE}" type="pres">
      <dgm:prSet presAssocID="{560477B9-1E24-4AE5-9259-53EA8DA14637}" presName="desBackupRightNorm" presStyleCnt="0"/>
      <dgm:spPr/>
    </dgm:pt>
    <dgm:pt modelId="{F5213E08-A14A-42BD-9AE5-0D8A16298059}" type="pres">
      <dgm:prSet presAssocID="{46E8DA19-B164-43A6-B4CD-992EAF0E3CF2}" presName="desSpace" presStyleCnt="0"/>
      <dgm:spPr/>
    </dgm:pt>
    <dgm:pt modelId="{E85CFA33-0F0C-433C-B9A1-A6A306FF4DE7}" type="pres">
      <dgm:prSet presAssocID="{87394DB2-2F23-413D-AAC9-FEC4EB40D5A6}" presName="desBackupLeftNorm" presStyleCnt="0"/>
      <dgm:spPr/>
    </dgm:pt>
    <dgm:pt modelId="{31C688DD-8210-48F9-AAF1-02F9DFE94FC0}" type="pres">
      <dgm:prSet presAssocID="{87394DB2-2F23-413D-AAC9-FEC4EB40D5A6}" presName="desComposite" presStyleCnt="0"/>
      <dgm:spPr/>
    </dgm:pt>
    <dgm:pt modelId="{CCE8367D-F51B-4A1F-867E-A9522AF0B524}" type="pres">
      <dgm:prSet presAssocID="{87394DB2-2F23-413D-AAC9-FEC4EB40D5A6}" presName="desCircle" presStyleLbl="node1" presStyleIdx="1" presStyleCnt="6" custScaleX="80040" custScaleY="80040"/>
      <dgm:spPr/>
    </dgm:pt>
    <dgm:pt modelId="{76800219-58CF-42A9-B7D9-E52E99FAD7AC}" type="pres">
      <dgm:prSet presAssocID="{87394DB2-2F23-413D-AAC9-FEC4EB40D5A6}" presName="chTx" presStyleLbl="revTx" presStyleIdx="7" presStyleCnt="18"/>
      <dgm:spPr/>
      <dgm:t>
        <a:bodyPr/>
        <a:lstStyle/>
        <a:p>
          <a:endParaRPr lang="nl-NL"/>
        </a:p>
      </dgm:t>
    </dgm:pt>
    <dgm:pt modelId="{0AD6C29E-8064-4809-9A34-10BBF7D9C7F6}" type="pres">
      <dgm:prSet presAssocID="{87394DB2-2F23-413D-AAC9-FEC4EB40D5A6}" presName="desTx" presStyleLbl="revTx" presStyleIdx="8" presStyleCnt="18">
        <dgm:presLayoutVars>
          <dgm:bulletEnabled val="1"/>
        </dgm:presLayoutVars>
      </dgm:prSet>
      <dgm:spPr/>
    </dgm:pt>
    <dgm:pt modelId="{18A7A891-DC2E-49D6-B2C7-80BD7E9A6040}" type="pres">
      <dgm:prSet presAssocID="{87394DB2-2F23-413D-AAC9-FEC4EB40D5A6}" presName="desBackupRightNorm" presStyleCnt="0"/>
      <dgm:spPr/>
    </dgm:pt>
    <dgm:pt modelId="{B0E52FE5-EDF1-4971-8283-EB572D64F326}" type="pres">
      <dgm:prSet presAssocID="{F3A8DF8A-6543-4EF0-BF3D-E848BE505FF3}" presName="desSpace" presStyleCnt="0"/>
      <dgm:spPr/>
    </dgm:pt>
    <dgm:pt modelId="{85B64AE0-05A3-435A-A6E5-1F442B74347E}" type="pres">
      <dgm:prSet presAssocID="{C0066BBC-D848-4423-A8BE-60E52CB61518}" presName="desBackupLeftNorm" presStyleCnt="0"/>
      <dgm:spPr/>
    </dgm:pt>
    <dgm:pt modelId="{198BFAE1-D0AC-401E-A7C1-57FBE4093D58}" type="pres">
      <dgm:prSet presAssocID="{C0066BBC-D848-4423-A8BE-60E52CB61518}" presName="desComposite" presStyleCnt="0"/>
      <dgm:spPr/>
    </dgm:pt>
    <dgm:pt modelId="{CCB23ACB-4CE4-4037-8D90-8F1B83475675}" type="pres">
      <dgm:prSet presAssocID="{C0066BBC-D848-4423-A8BE-60E52CB61518}" presName="desCircle" presStyleLbl="node1" presStyleIdx="2" presStyleCnt="6" custScaleX="80040" custScaleY="80040"/>
      <dgm:spPr/>
    </dgm:pt>
    <dgm:pt modelId="{A45D28C3-BB6A-4DFF-B052-E56093AD0551}" type="pres">
      <dgm:prSet presAssocID="{C0066BBC-D848-4423-A8BE-60E52CB61518}" presName="chTx" presStyleLbl="revTx" presStyleIdx="9" presStyleCnt="18"/>
      <dgm:spPr/>
      <dgm:t>
        <a:bodyPr/>
        <a:lstStyle/>
        <a:p>
          <a:endParaRPr lang="nl-NL"/>
        </a:p>
      </dgm:t>
    </dgm:pt>
    <dgm:pt modelId="{199158DC-22DA-4115-A91F-AADA35DCBCEE}" type="pres">
      <dgm:prSet presAssocID="{C0066BBC-D848-4423-A8BE-60E52CB61518}" presName="desTx" presStyleLbl="revTx" presStyleIdx="10" presStyleCnt="18">
        <dgm:presLayoutVars>
          <dgm:bulletEnabled val="1"/>
        </dgm:presLayoutVars>
      </dgm:prSet>
      <dgm:spPr/>
    </dgm:pt>
    <dgm:pt modelId="{DD3DB2DF-DAE9-469F-B60D-42BD1DE7F08A}" type="pres">
      <dgm:prSet presAssocID="{C0066BBC-D848-4423-A8BE-60E52CB61518}" presName="desBackupRightNorm" presStyleCnt="0"/>
      <dgm:spPr/>
    </dgm:pt>
    <dgm:pt modelId="{5E4FB35A-0E0B-421E-B512-5ACF11DD2E4A}" type="pres">
      <dgm:prSet presAssocID="{08391A39-93D6-4876-9105-1E1EE39C8240}" presName="desSpace" presStyleCnt="0"/>
      <dgm:spPr/>
    </dgm:pt>
    <dgm:pt modelId="{0663C537-61A8-4E93-A23F-B16342D01398}" type="pres">
      <dgm:prSet presAssocID="{39229E1F-E1B9-405C-8D6C-4D409E2A62D6}" presName="desBackupLeftNorm" presStyleCnt="0"/>
      <dgm:spPr/>
    </dgm:pt>
    <dgm:pt modelId="{A5ADB86F-51EE-4A99-9A58-B768F232CFD7}" type="pres">
      <dgm:prSet presAssocID="{39229E1F-E1B9-405C-8D6C-4D409E2A62D6}" presName="desComposite" presStyleCnt="0"/>
      <dgm:spPr/>
    </dgm:pt>
    <dgm:pt modelId="{7BE22954-2048-4B90-8E73-8877937D1471}" type="pres">
      <dgm:prSet presAssocID="{39229E1F-E1B9-405C-8D6C-4D409E2A62D6}" presName="desCircle" presStyleLbl="node1" presStyleIdx="3" presStyleCnt="6" custScaleX="80040" custScaleY="80040"/>
      <dgm:spPr/>
    </dgm:pt>
    <dgm:pt modelId="{0F2F4CF4-AC9F-4FBB-BCCE-819858B7F476}" type="pres">
      <dgm:prSet presAssocID="{39229E1F-E1B9-405C-8D6C-4D409E2A62D6}" presName="chTx" presStyleLbl="revTx" presStyleIdx="11" presStyleCnt="18"/>
      <dgm:spPr/>
      <dgm:t>
        <a:bodyPr/>
        <a:lstStyle/>
        <a:p>
          <a:endParaRPr lang="nl-NL"/>
        </a:p>
      </dgm:t>
    </dgm:pt>
    <dgm:pt modelId="{11789A9D-4ABC-46D5-A3B9-41F8217D9F43}" type="pres">
      <dgm:prSet presAssocID="{39229E1F-E1B9-405C-8D6C-4D409E2A62D6}" presName="desTx" presStyleLbl="revTx" presStyleIdx="12" presStyleCnt="18">
        <dgm:presLayoutVars>
          <dgm:bulletEnabled val="1"/>
        </dgm:presLayoutVars>
      </dgm:prSet>
      <dgm:spPr/>
    </dgm:pt>
    <dgm:pt modelId="{78D9B523-9DF6-446D-811B-6F9915AB346B}" type="pres">
      <dgm:prSet presAssocID="{39229E1F-E1B9-405C-8D6C-4D409E2A62D6}" presName="desBackupRightNorm" presStyleCnt="0"/>
      <dgm:spPr/>
    </dgm:pt>
    <dgm:pt modelId="{0FC587E0-FD45-4708-8F43-D94B991B9030}" type="pres">
      <dgm:prSet presAssocID="{CEFB28E7-716A-441F-BA36-FF0729E4E6E7}" presName="desSpace" presStyleCnt="0"/>
      <dgm:spPr/>
    </dgm:pt>
    <dgm:pt modelId="{F960C616-7D6F-4D54-AE74-E513CCF48A72}" type="pres">
      <dgm:prSet presAssocID="{312A9A68-F1BD-48FB-8C19-3D36D157BA82}" presName="desBackupLeftNorm" presStyleCnt="0"/>
      <dgm:spPr/>
    </dgm:pt>
    <dgm:pt modelId="{859EA2D2-CD1E-4BB8-8637-97A24945C47D}" type="pres">
      <dgm:prSet presAssocID="{312A9A68-F1BD-48FB-8C19-3D36D157BA82}" presName="desComposite" presStyleCnt="0"/>
      <dgm:spPr/>
    </dgm:pt>
    <dgm:pt modelId="{55FE2263-7AAE-4EA3-B213-086534A2D378}" type="pres">
      <dgm:prSet presAssocID="{312A9A68-F1BD-48FB-8C19-3D36D157BA82}" presName="desCircle" presStyleLbl="node1" presStyleIdx="4" presStyleCnt="6" custScaleX="80040" custScaleY="80040"/>
      <dgm:spPr/>
    </dgm:pt>
    <dgm:pt modelId="{70CF3143-5689-48D6-8B11-DB8F924D3C79}" type="pres">
      <dgm:prSet presAssocID="{312A9A68-F1BD-48FB-8C19-3D36D157BA82}" presName="chTx" presStyleLbl="revTx" presStyleIdx="13" presStyleCnt="18"/>
      <dgm:spPr/>
      <dgm:t>
        <a:bodyPr/>
        <a:lstStyle/>
        <a:p>
          <a:endParaRPr lang="nl-NL"/>
        </a:p>
      </dgm:t>
    </dgm:pt>
    <dgm:pt modelId="{62E11040-9BEF-4B29-AAD1-FF3A6096CD42}" type="pres">
      <dgm:prSet presAssocID="{312A9A68-F1BD-48FB-8C19-3D36D157BA82}" presName="desTx" presStyleLbl="revTx" presStyleIdx="14" presStyleCnt="18">
        <dgm:presLayoutVars>
          <dgm:bulletEnabled val="1"/>
        </dgm:presLayoutVars>
      </dgm:prSet>
      <dgm:spPr/>
    </dgm:pt>
    <dgm:pt modelId="{DCB35268-4F5C-4D1B-A5FA-7084AD760129}" type="pres">
      <dgm:prSet presAssocID="{312A9A68-F1BD-48FB-8C19-3D36D157BA82}" presName="desBackupRightNorm" presStyleCnt="0"/>
      <dgm:spPr/>
    </dgm:pt>
    <dgm:pt modelId="{AF287860-111C-44DA-9C34-25DD15C85283}" type="pres">
      <dgm:prSet presAssocID="{0C05D064-954D-4802-8027-A3A2B1A2DC24}" presName="desSpace" presStyleCnt="0"/>
      <dgm:spPr/>
    </dgm:pt>
    <dgm:pt modelId="{2D185A49-4FE8-464D-9506-F0018752F4BC}" type="pres">
      <dgm:prSet presAssocID="{DAFBD235-1C23-48D4-9D3B-E7D5826F9CF7}" presName="desBackupLeftNorm" presStyleCnt="0"/>
      <dgm:spPr/>
    </dgm:pt>
    <dgm:pt modelId="{91E8B48A-0AE5-4748-835F-6B2EFDBE1FAA}" type="pres">
      <dgm:prSet presAssocID="{DAFBD235-1C23-48D4-9D3B-E7D5826F9CF7}" presName="desComposite" presStyleCnt="0"/>
      <dgm:spPr/>
    </dgm:pt>
    <dgm:pt modelId="{977D7A03-00E0-4869-BF4D-6C8F124C20D0}" type="pres">
      <dgm:prSet presAssocID="{DAFBD235-1C23-48D4-9D3B-E7D5826F9CF7}" presName="desCircle" presStyleLbl="node1" presStyleIdx="5" presStyleCnt="6" custScaleX="80040" custScaleY="80040"/>
      <dgm:spPr/>
    </dgm:pt>
    <dgm:pt modelId="{8D539AA8-A30C-4072-BD7C-22264CDC8B9B}" type="pres">
      <dgm:prSet presAssocID="{DAFBD235-1C23-48D4-9D3B-E7D5826F9CF7}" presName="chTx" presStyleLbl="revTx" presStyleIdx="15" presStyleCnt="18"/>
      <dgm:spPr/>
      <dgm:t>
        <a:bodyPr/>
        <a:lstStyle/>
        <a:p>
          <a:endParaRPr lang="nl-NL"/>
        </a:p>
      </dgm:t>
    </dgm:pt>
    <dgm:pt modelId="{D3BB7F93-29B2-479E-BE95-A75624317D8D}" type="pres">
      <dgm:prSet presAssocID="{DAFBD235-1C23-48D4-9D3B-E7D5826F9CF7}" presName="desTx" presStyleLbl="revTx" presStyleIdx="16" presStyleCnt="18">
        <dgm:presLayoutVars>
          <dgm:bulletEnabled val="1"/>
        </dgm:presLayoutVars>
      </dgm:prSet>
      <dgm:spPr/>
    </dgm:pt>
    <dgm:pt modelId="{C4E8F49D-0A95-4C61-A5DB-6E6E56896CEC}" type="pres">
      <dgm:prSet presAssocID="{DAFBD235-1C23-48D4-9D3B-E7D5826F9CF7}" presName="desBackupRightNorm" presStyleCnt="0"/>
      <dgm:spPr/>
    </dgm:pt>
    <dgm:pt modelId="{ECF66642-9C81-4D90-8EE0-C3FD7A7CE7D1}" type="pres">
      <dgm:prSet presAssocID="{95DEC6DC-74D7-4410-9603-E40D7596C9D4}" presName="desSpace" presStyleCnt="0"/>
      <dgm:spPr/>
    </dgm:pt>
    <dgm:pt modelId="{7BB13170-7EC5-4FB2-B4BE-222AA900F691}" type="pres">
      <dgm:prSet presAssocID="{194BD7BC-FB7B-49DD-B5E5-B9CDD1C0A120}" presName="parComposite" presStyleCnt="0"/>
      <dgm:spPr/>
    </dgm:pt>
    <dgm:pt modelId="{A3BAAFE4-73F2-4F75-AEDA-FC3291A082FB}" type="pres">
      <dgm:prSet presAssocID="{194BD7BC-FB7B-49DD-B5E5-B9CDD1C0A120}" presName="parBigCircle" presStyleLbl="node0" presStyleIdx="5" presStyleCnt="6" custScaleX="69243" custScaleY="69243"/>
      <dgm:spPr/>
    </dgm:pt>
    <dgm:pt modelId="{D336F81F-5568-413C-B32F-BBC1BA300FF5}" type="pres">
      <dgm:prSet presAssocID="{194BD7BC-FB7B-49DD-B5E5-B9CDD1C0A120}" presName="parTx" presStyleLbl="revTx" presStyleIdx="17" presStyleCnt="18"/>
      <dgm:spPr/>
      <dgm:t>
        <a:bodyPr/>
        <a:lstStyle/>
        <a:p>
          <a:endParaRPr lang="nl-NL"/>
        </a:p>
      </dgm:t>
    </dgm:pt>
    <dgm:pt modelId="{137F9D2E-F583-4704-9680-64064E0E82B5}" type="pres">
      <dgm:prSet presAssocID="{194BD7BC-FB7B-49DD-B5E5-B9CDD1C0A120}" presName="bSpace" presStyleCnt="0"/>
      <dgm:spPr/>
    </dgm:pt>
    <dgm:pt modelId="{71F96D36-C1E8-442D-8368-DBFDDEA0DC2B}" type="pres">
      <dgm:prSet presAssocID="{194BD7BC-FB7B-49DD-B5E5-B9CDD1C0A120}" presName="parBackupNorm" presStyleCnt="0"/>
      <dgm:spPr/>
    </dgm:pt>
    <dgm:pt modelId="{9B39ECDA-840C-49DF-A743-ABBC2C200851}" type="pres">
      <dgm:prSet presAssocID="{59E70857-0608-47F1-8AE4-EADBE8397C5F}" presName="parSpace" presStyleCnt="0"/>
      <dgm:spPr/>
    </dgm:pt>
  </dgm:ptLst>
  <dgm:cxnLst>
    <dgm:cxn modelId="{62986389-484C-41E0-ABD4-6436C47656B3}" srcId="{C1A5FF16-1982-42C3-866F-55F761294882}" destId="{F280F327-4363-4237-ABDE-BD5D0A3793BF}" srcOrd="1" destOrd="0" parTransId="{73A7E158-E5D9-4D4A-9081-35F6A6E95277}" sibTransId="{82EBDF56-E7C5-42BF-89CB-30AD62EEE060}"/>
    <dgm:cxn modelId="{FDE649D3-4535-416E-8109-33BDFE4ACCDB}" srcId="{FA5090C1-E02E-4AE5-A3DB-D93AF019D98C}" destId="{C0066BBC-D848-4423-A8BE-60E52CB61518}" srcOrd="2" destOrd="0" parTransId="{A4E41C77-B34E-4CF2-9E82-9C23449905C6}" sibTransId="{08391A39-93D6-4876-9105-1E1EE39C8240}"/>
    <dgm:cxn modelId="{CE054FF5-7B4E-4F97-843C-44203CC3C52E}" type="presOf" srcId="{39229E1F-E1B9-405C-8D6C-4D409E2A62D6}" destId="{0F2F4CF4-AC9F-4FBB-BCCE-819858B7F476}" srcOrd="0" destOrd="0" presId="urn:microsoft.com/office/officeart/2008/layout/CircleAccentTimeline"/>
    <dgm:cxn modelId="{F33583D3-9011-4ED4-8A1D-3E286F360BCA}" srcId="{C1A5FF16-1982-42C3-866F-55F761294882}" destId="{194BD7BC-FB7B-49DD-B5E5-B9CDD1C0A120}" srcOrd="5" destOrd="0" parTransId="{29C7F44D-76DE-46BB-B287-F7676E533D42}" sibTransId="{59E70857-0608-47F1-8AE4-EADBE8397C5F}"/>
    <dgm:cxn modelId="{2AB6A4CA-46F7-46EE-9A1F-2F3CA2B6FCA4}" srcId="{FA5090C1-E02E-4AE5-A3DB-D93AF019D98C}" destId="{560477B9-1E24-4AE5-9259-53EA8DA14637}" srcOrd="0" destOrd="0" parTransId="{CDDE6FCB-65BB-47B7-BFA9-622624C18601}" sibTransId="{46E8DA19-B164-43A6-B4CD-992EAF0E3CF2}"/>
    <dgm:cxn modelId="{DC72EB34-8339-478A-9C2C-0C0A9A1A333D}" type="presOf" srcId="{312A9A68-F1BD-48FB-8C19-3D36D157BA82}" destId="{70CF3143-5689-48D6-8B11-DB8F924D3C79}" srcOrd="0" destOrd="0" presId="urn:microsoft.com/office/officeart/2008/layout/CircleAccentTimeline"/>
    <dgm:cxn modelId="{44CFA0FA-9780-4B06-ADB4-95EFE0A3F4A4}" type="presOf" srcId="{87394DB2-2F23-413D-AAC9-FEC4EB40D5A6}" destId="{76800219-58CF-42A9-B7D9-E52E99FAD7AC}" srcOrd="0" destOrd="0" presId="urn:microsoft.com/office/officeart/2008/layout/CircleAccentTimeline"/>
    <dgm:cxn modelId="{289533BA-2A62-4E43-9C58-F7BB30D3D931}" type="presOf" srcId="{38B0DDF9-1340-441A-B994-1F4B8A28ED25}" destId="{D1D110F6-8006-4334-9CD1-C56D68F47B12}" srcOrd="0" destOrd="0" presId="urn:microsoft.com/office/officeart/2008/layout/CircleAccentTimeline"/>
    <dgm:cxn modelId="{A7BFBDAF-3FBD-43FD-A15F-966C12F4BFAB}" srcId="{FA5090C1-E02E-4AE5-A3DB-D93AF019D98C}" destId="{312A9A68-F1BD-48FB-8C19-3D36D157BA82}" srcOrd="4" destOrd="0" parTransId="{81BEBDF1-B72F-4CEB-A2E4-31A0A92AB132}" sibTransId="{0C05D064-954D-4802-8027-A3A2B1A2DC24}"/>
    <dgm:cxn modelId="{BA361117-6850-4F94-8950-374C31F09570}" type="presOf" srcId="{DAFBD235-1C23-48D4-9D3B-E7D5826F9CF7}" destId="{8D539AA8-A30C-4072-BD7C-22264CDC8B9B}" srcOrd="0" destOrd="0" presId="urn:microsoft.com/office/officeart/2008/layout/CircleAccentTimeline"/>
    <dgm:cxn modelId="{3C940EBD-C0DA-4556-963B-4476B2443F74}" type="presOf" srcId="{C1A5FF16-1982-42C3-866F-55F761294882}" destId="{09F617FA-2C47-4515-8F9D-321D1BE6777D}" srcOrd="0" destOrd="0" presId="urn:microsoft.com/office/officeart/2008/layout/CircleAccentTimeline"/>
    <dgm:cxn modelId="{05F18287-6233-494D-ACDB-D7D22FC2EE8D}" type="presOf" srcId="{C0066BBC-D848-4423-A8BE-60E52CB61518}" destId="{A45D28C3-BB6A-4DFF-B052-E56093AD0551}" srcOrd="0" destOrd="0" presId="urn:microsoft.com/office/officeart/2008/layout/CircleAccentTimeline"/>
    <dgm:cxn modelId="{011D3BFB-8BFC-4076-874E-A547DC829EC9}" srcId="{FA5090C1-E02E-4AE5-A3DB-D93AF019D98C}" destId="{87394DB2-2F23-413D-AAC9-FEC4EB40D5A6}" srcOrd="1" destOrd="0" parTransId="{096977D6-C041-4CE6-B7D4-4117FFE171CF}" sibTransId="{F3A8DF8A-6543-4EF0-BF3D-E848BE505FF3}"/>
    <dgm:cxn modelId="{B11E1F37-FE9E-411B-A10A-36A07A3E94CF}" type="presOf" srcId="{194BD7BC-FB7B-49DD-B5E5-B9CDD1C0A120}" destId="{D336F81F-5568-413C-B32F-BBC1BA300FF5}" srcOrd="0" destOrd="0" presId="urn:microsoft.com/office/officeart/2008/layout/CircleAccentTimeline"/>
    <dgm:cxn modelId="{46A7E1DD-CD4F-468F-A326-1D648EE6B15E}" srcId="{C1A5FF16-1982-42C3-866F-55F761294882}" destId="{38B0DDF9-1340-441A-B994-1F4B8A28ED25}" srcOrd="2" destOrd="0" parTransId="{2A635A43-AEA2-4719-8715-9D5506C00DF7}" sibTransId="{C9417E90-3571-4F55-BF46-08B2FEE540DC}"/>
    <dgm:cxn modelId="{D566BDE0-7F77-4ACC-BAAC-45CF59777E33}" srcId="{C1A5FF16-1982-42C3-866F-55F761294882}" destId="{FA5090C1-E02E-4AE5-A3DB-D93AF019D98C}" srcOrd="4" destOrd="0" parTransId="{927A16E6-365B-4A2B-A4D1-41A743CCDDBA}" sibTransId="{A01C13AB-E32D-4ADB-AD1E-B0FB4F19E46C}"/>
    <dgm:cxn modelId="{97AB4E09-8812-4CBD-8283-CC9F33E1A5F7}" type="presOf" srcId="{FA5090C1-E02E-4AE5-A3DB-D93AF019D98C}" destId="{93829E93-5EEB-47D5-907F-A2303AE16819}" srcOrd="0" destOrd="0" presId="urn:microsoft.com/office/officeart/2008/layout/CircleAccentTimeline"/>
    <dgm:cxn modelId="{3C26A6B9-6C16-4E04-A693-CE4B76278E4B}" type="presOf" srcId="{C8BFA897-802F-4B40-9C8A-493E21C2FD86}" destId="{9AE980F4-ADF2-4DDA-B067-78B2947BDD21}" srcOrd="0" destOrd="0" presId="urn:microsoft.com/office/officeart/2008/layout/CircleAccentTimeline"/>
    <dgm:cxn modelId="{A95A3A12-4917-4C90-A7EA-D564097C1C7F}" srcId="{C1A5FF16-1982-42C3-866F-55F761294882}" destId="{08D68661-1807-4141-9020-AEFFFE904EDC}" srcOrd="3" destOrd="0" parTransId="{A1DF1711-9674-465C-B2A6-3EA7CCE03BFA}" sibTransId="{797F2813-1370-4E82-B526-A8E263824765}"/>
    <dgm:cxn modelId="{580D8ED7-CF90-42DA-8FFC-742E2A1F9167}" type="presOf" srcId="{560477B9-1E24-4AE5-9259-53EA8DA14637}" destId="{0D756FE2-B558-4376-890A-DD7A06DAB6FB}" srcOrd="0" destOrd="0" presId="urn:microsoft.com/office/officeart/2008/layout/CircleAccentTimeline"/>
    <dgm:cxn modelId="{CA2D1BDD-68A4-4B91-93C0-FFDACBEA0AB4}" srcId="{FA5090C1-E02E-4AE5-A3DB-D93AF019D98C}" destId="{39229E1F-E1B9-405C-8D6C-4D409E2A62D6}" srcOrd="3" destOrd="0" parTransId="{534483BB-61DA-4806-AF16-D0082694A3DC}" sibTransId="{CEFB28E7-716A-441F-BA36-FF0729E4E6E7}"/>
    <dgm:cxn modelId="{53C598A2-63C5-442E-95AE-81A5DEA4AEC5}" type="presOf" srcId="{08D68661-1807-4141-9020-AEFFFE904EDC}" destId="{5423C88F-8B91-4D49-89CA-5274D62AF61E}" srcOrd="0" destOrd="0" presId="urn:microsoft.com/office/officeart/2008/layout/CircleAccentTimeline"/>
    <dgm:cxn modelId="{BDBFA69B-C970-4867-8D36-88188366D2AC}" srcId="{FA5090C1-E02E-4AE5-A3DB-D93AF019D98C}" destId="{DAFBD235-1C23-48D4-9D3B-E7D5826F9CF7}" srcOrd="5" destOrd="0" parTransId="{E12429BD-2664-42F2-9484-A540B8310ABB}" sibTransId="{95DEC6DC-74D7-4410-9603-E40D7596C9D4}"/>
    <dgm:cxn modelId="{EF0E69CE-0623-47B7-86A8-74833EAFB552}" type="presOf" srcId="{F280F327-4363-4237-ABDE-BD5D0A3793BF}" destId="{2B33950C-E95A-4969-8660-63130A7F6EC2}" srcOrd="0" destOrd="0" presId="urn:microsoft.com/office/officeart/2008/layout/CircleAccentTimeline"/>
    <dgm:cxn modelId="{375B1987-E458-440A-8F87-2ACF0EC30F7D}" srcId="{C1A5FF16-1982-42C3-866F-55F761294882}" destId="{C8BFA897-802F-4B40-9C8A-493E21C2FD86}" srcOrd="0" destOrd="0" parTransId="{A2DA5B70-C225-47DD-8064-EF9AD58CE386}" sibTransId="{240EEC33-4D05-4DD3-A8F4-4D3EF4EAB7DC}"/>
    <dgm:cxn modelId="{CE607A17-4CCF-485C-B75A-44EA0D9125BA}" type="presParOf" srcId="{09F617FA-2C47-4515-8F9D-321D1BE6777D}" destId="{72F9B1B2-0B64-430D-861D-DEA683E6158A}" srcOrd="0" destOrd="0" presId="urn:microsoft.com/office/officeart/2008/layout/CircleAccentTimeline"/>
    <dgm:cxn modelId="{77B25515-37C5-4CC5-A2F5-E550EA4167D8}" type="presParOf" srcId="{72F9B1B2-0B64-430D-861D-DEA683E6158A}" destId="{386FC6D1-28B3-437D-82FB-4FED5625D61D}" srcOrd="0" destOrd="0" presId="urn:microsoft.com/office/officeart/2008/layout/CircleAccentTimeline"/>
    <dgm:cxn modelId="{3531A3BD-836D-4986-B3D2-AC27FE1854F6}" type="presParOf" srcId="{72F9B1B2-0B64-430D-861D-DEA683E6158A}" destId="{9AE980F4-ADF2-4DDA-B067-78B2947BDD21}" srcOrd="1" destOrd="0" presId="urn:microsoft.com/office/officeart/2008/layout/CircleAccentTimeline"/>
    <dgm:cxn modelId="{4225A66B-2EB5-4E87-8F69-A41B68D03009}" type="presParOf" srcId="{72F9B1B2-0B64-430D-861D-DEA683E6158A}" destId="{0DCF3C0E-F330-4851-908A-0ECAA16B8190}" srcOrd="2" destOrd="0" presId="urn:microsoft.com/office/officeart/2008/layout/CircleAccentTimeline"/>
    <dgm:cxn modelId="{0CC589BD-95D9-47C2-A089-E61D39C94F4B}" type="presParOf" srcId="{09F617FA-2C47-4515-8F9D-321D1BE6777D}" destId="{D8E8F5B4-9FD9-4FFD-B66A-AD0B75983C01}" srcOrd="1" destOrd="0" presId="urn:microsoft.com/office/officeart/2008/layout/CircleAccentTimeline"/>
    <dgm:cxn modelId="{8B98EFAD-31DB-4C72-9E78-36646096DC41}" type="presParOf" srcId="{09F617FA-2C47-4515-8F9D-321D1BE6777D}" destId="{FBF1ED12-62F4-4735-95E5-25D2743D1334}" srcOrd="2" destOrd="0" presId="urn:microsoft.com/office/officeart/2008/layout/CircleAccentTimeline"/>
    <dgm:cxn modelId="{C14C6B7D-C3DF-4BEF-9DA4-5224647ECDE4}" type="presParOf" srcId="{09F617FA-2C47-4515-8F9D-321D1BE6777D}" destId="{67078D5B-34AD-4905-B314-E980D0566F14}" srcOrd="3" destOrd="0" presId="urn:microsoft.com/office/officeart/2008/layout/CircleAccentTimeline"/>
    <dgm:cxn modelId="{1198777C-ED17-4AF4-984C-0867B56CFB08}" type="presParOf" srcId="{67078D5B-34AD-4905-B314-E980D0566F14}" destId="{A4691252-9B6D-47E7-B6A4-051A5E0E8D76}" srcOrd="0" destOrd="0" presId="urn:microsoft.com/office/officeart/2008/layout/CircleAccentTimeline"/>
    <dgm:cxn modelId="{39C81F91-C7E9-46F3-BF79-426CFC5AC9A1}" type="presParOf" srcId="{67078D5B-34AD-4905-B314-E980D0566F14}" destId="{2B33950C-E95A-4969-8660-63130A7F6EC2}" srcOrd="1" destOrd="0" presId="urn:microsoft.com/office/officeart/2008/layout/CircleAccentTimeline"/>
    <dgm:cxn modelId="{18EDC831-B06F-40DB-B5B6-38CA5D7CFE11}" type="presParOf" srcId="{67078D5B-34AD-4905-B314-E980D0566F14}" destId="{9A9C8C7C-8371-4571-A34A-D48130E94414}" srcOrd="2" destOrd="0" presId="urn:microsoft.com/office/officeart/2008/layout/CircleAccentTimeline"/>
    <dgm:cxn modelId="{9539F467-890B-409A-9EBD-3114AB1E77ED}" type="presParOf" srcId="{09F617FA-2C47-4515-8F9D-321D1BE6777D}" destId="{93FC24F6-EA40-4D88-A336-90BD5E76C288}" srcOrd="4" destOrd="0" presId="urn:microsoft.com/office/officeart/2008/layout/CircleAccentTimeline"/>
    <dgm:cxn modelId="{B4C27A2E-1D36-4450-B524-79B28A9DA4FA}" type="presParOf" srcId="{09F617FA-2C47-4515-8F9D-321D1BE6777D}" destId="{F9454C25-4101-4095-99D3-3AAE668836C4}" srcOrd="5" destOrd="0" presId="urn:microsoft.com/office/officeart/2008/layout/CircleAccentTimeline"/>
    <dgm:cxn modelId="{B7448C01-BDE5-4734-B56A-B76148CDD98A}" type="presParOf" srcId="{09F617FA-2C47-4515-8F9D-321D1BE6777D}" destId="{312A980C-FD92-4E62-B763-28741F33D0D5}" srcOrd="6" destOrd="0" presId="urn:microsoft.com/office/officeart/2008/layout/CircleAccentTimeline"/>
    <dgm:cxn modelId="{FD8CCB70-66AB-454C-8BB1-13B087EE0ACE}" type="presParOf" srcId="{312A980C-FD92-4E62-B763-28741F33D0D5}" destId="{CB16A7CF-2722-4A7D-BBFA-4DAD77B866CB}" srcOrd="0" destOrd="0" presId="urn:microsoft.com/office/officeart/2008/layout/CircleAccentTimeline"/>
    <dgm:cxn modelId="{EF34B74E-0DD2-4873-AB00-362F14ABCEAB}" type="presParOf" srcId="{312A980C-FD92-4E62-B763-28741F33D0D5}" destId="{D1D110F6-8006-4334-9CD1-C56D68F47B12}" srcOrd="1" destOrd="0" presId="urn:microsoft.com/office/officeart/2008/layout/CircleAccentTimeline"/>
    <dgm:cxn modelId="{AD5EA3A5-70DF-41F8-B610-CC0F89B43453}" type="presParOf" srcId="{312A980C-FD92-4E62-B763-28741F33D0D5}" destId="{A8649358-970F-4BAB-A399-B9EDA9AF8316}" srcOrd="2" destOrd="0" presId="urn:microsoft.com/office/officeart/2008/layout/CircleAccentTimeline"/>
    <dgm:cxn modelId="{994359AD-177E-4FB3-9882-7854E6C33BE6}" type="presParOf" srcId="{09F617FA-2C47-4515-8F9D-321D1BE6777D}" destId="{42984C67-6754-4E79-B41D-5B3C03DF576F}" srcOrd="7" destOrd="0" presId="urn:microsoft.com/office/officeart/2008/layout/CircleAccentTimeline"/>
    <dgm:cxn modelId="{409593FD-A03C-4E54-ADEB-3A7124306149}" type="presParOf" srcId="{09F617FA-2C47-4515-8F9D-321D1BE6777D}" destId="{1B2BDCFD-AE69-4152-B7C6-7A0EDC338ADF}" srcOrd="8" destOrd="0" presId="urn:microsoft.com/office/officeart/2008/layout/CircleAccentTimeline"/>
    <dgm:cxn modelId="{F30E61CC-B019-4C0F-BE71-82189C4748DB}" type="presParOf" srcId="{09F617FA-2C47-4515-8F9D-321D1BE6777D}" destId="{36E8FE68-6C66-4045-8544-3FEC5F456A66}" srcOrd="9" destOrd="0" presId="urn:microsoft.com/office/officeart/2008/layout/CircleAccentTimeline"/>
    <dgm:cxn modelId="{98F29AF8-CAEE-4A84-90FB-274D565E959C}" type="presParOf" srcId="{36E8FE68-6C66-4045-8544-3FEC5F456A66}" destId="{BD431FA4-7E90-49E5-8797-8743C8467939}" srcOrd="0" destOrd="0" presId="urn:microsoft.com/office/officeart/2008/layout/CircleAccentTimeline"/>
    <dgm:cxn modelId="{9FFB9003-356B-4B2E-9DD9-7206D8DC5B4F}" type="presParOf" srcId="{36E8FE68-6C66-4045-8544-3FEC5F456A66}" destId="{5423C88F-8B91-4D49-89CA-5274D62AF61E}" srcOrd="1" destOrd="0" presId="urn:microsoft.com/office/officeart/2008/layout/CircleAccentTimeline"/>
    <dgm:cxn modelId="{BB5972CE-0EC9-4EBA-8CBA-692AA8A5FBEA}" type="presParOf" srcId="{36E8FE68-6C66-4045-8544-3FEC5F456A66}" destId="{2B2A6AD6-1736-418C-B237-CD173F8F78E9}" srcOrd="2" destOrd="0" presId="urn:microsoft.com/office/officeart/2008/layout/CircleAccentTimeline"/>
    <dgm:cxn modelId="{FFD8398C-D8AD-4764-BBE1-1B40FC05E265}" type="presParOf" srcId="{09F617FA-2C47-4515-8F9D-321D1BE6777D}" destId="{ECFAAFE6-0485-4CD0-B4A5-19C2D71D5E3B}" srcOrd="10" destOrd="0" presId="urn:microsoft.com/office/officeart/2008/layout/CircleAccentTimeline"/>
    <dgm:cxn modelId="{1B59831A-1F01-41E4-97EE-3877CBF790F3}" type="presParOf" srcId="{09F617FA-2C47-4515-8F9D-321D1BE6777D}" destId="{13FEE3BD-F70E-4383-8E93-02C87EBBCC5D}" srcOrd="11" destOrd="0" presId="urn:microsoft.com/office/officeart/2008/layout/CircleAccentTimeline"/>
    <dgm:cxn modelId="{778B38FE-E7C5-4309-94E2-7C9FB121D010}" type="presParOf" srcId="{09F617FA-2C47-4515-8F9D-321D1BE6777D}" destId="{8237A0B5-90BA-486C-ADC9-A69A79ACD2F5}" srcOrd="12" destOrd="0" presId="urn:microsoft.com/office/officeart/2008/layout/CircleAccentTimeline"/>
    <dgm:cxn modelId="{3A133028-23A6-4B6F-891C-2B76EB41D261}" type="presParOf" srcId="{8237A0B5-90BA-486C-ADC9-A69A79ACD2F5}" destId="{95CC402C-F71B-439B-8038-8AEBD0433EF4}" srcOrd="0" destOrd="0" presId="urn:microsoft.com/office/officeart/2008/layout/CircleAccentTimeline"/>
    <dgm:cxn modelId="{080662CF-D698-4445-A902-0C0CE06FE39B}" type="presParOf" srcId="{8237A0B5-90BA-486C-ADC9-A69A79ACD2F5}" destId="{93829E93-5EEB-47D5-907F-A2303AE16819}" srcOrd="1" destOrd="0" presId="urn:microsoft.com/office/officeart/2008/layout/CircleAccentTimeline"/>
    <dgm:cxn modelId="{EB397EF6-CCCC-4A89-A569-9F33BCBE6F89}" type="presParOf" srcId="{8237A0B5-90BA-486C-ADC9-A69A79ACD2F5}" destId="{C0D42117-DB2D-4DE1-B118-744BF8F96A5E}" srcOrd="2" destOrd="0" presId="urn:microsoft.com/office/officeart/2008/layout/CircleAccentTimeline"/>
    <dgm:cxn modelId="{052DAE99-DAC8-44DA-988F-B2034FE5F5C4}" type="presParOf" srcId="{09F617FA-2C47-4515-8F9D-321D1BE6777D}" destId="{AA6D5E44-5467-413A-B834-6964597B697E}" srcOrd="13" destOrd="0" presId="urn:microsoft.com/office/officeart/2008/layout/CircleAccentTimeline"/>
    <dgm:cxn modelId="{99BF6C44-0354-40E4-BCD2-FB1DBF701BB5}" type="presParOf" srcId="{09F617FA-2C47-4515-8F9D-321D1BE6777D}" destId="{FB19579D-AF12-4D53-88C6-FF7E9E4072F2}" srcOrd="14" destOrd="0" presId="urn:microsoft.com/office/officeart/2008/layout/CircleAccentTimeline"/>
    <dgm:cxn modelId="{230F1962-5D20-4750-A7D3-5C70C5402A2E}" type="presParOf" srcId="{09F617FA-2C47-4515-8F9D-321D1BE6777D}" destId="{380A09ED-ADAE-4B80-8E73-C42AA59047EC}" srcOrd="15" destOrd="0" presId="urn:microsoft.com/office/officeart/2008/layout/CircleAccentTimeline"/>
    <dgm:cxn modelId="{1E1A79EB-744E-4E7D-9322-02AD1A5AF321}" type="presParOf" srcId="{09F617FA-2C47-4515-8F9D-321D1BE6777D}" destId="{815D9D55-4F4C-4D8A-90C2-8AD110BFA34E}" srcOrd="16" destOrd="0" presId="urn:microsoft.com/office/officeart/2008/layout/CircleAccentTimeline"/>
    <dgm:cxn modelId="{9C143B76-CED3-4D81-9838-E95EFF2EF61E}" type="presParOf" srcId="{815D9D55-4F4C-4D8A-90C2-8AD110BFA34E}" destId="{7C0539B9-03C8-455E-B489-2CAEB8E4C285}" srcOrd="0" destOrd="0" presId="urn:microsoft.com/office/officeart/2008/layout/CircleAccentTimeline"/>
    <dgm:cxn modelId="{FA4F2722-2BC9-48FF-9107-E62B04B8461D}" type="presParOf" srcId="{815D9D55-4F4C-4D8A-90C2-8AD110BFA34E}" destId="{0D756FE2-B558-4376-890A-DD7A06DAB6FB}" srcOrd="1" destOrd="0" presId="urn:microsoft.com/office/officeart/2008/layout/CircleAccentTimeline"/>
    <dgm:cxn modelId="{75383A86-D04F-40B5-B1D0-F488DFD343D6}" type="presParOf" srcId="{815D9D55-4F4C-4D8A-90C2-8AD110BFA34E}" destId="{41692E37-3EDE-4394-ADCC-728BD96EA8A6}" srcOrd="2" destOrd="0" presId="urn:microsoft.com/office/officeart/2008/layout/CircleAccentTimeline"/>
    <dgm:cxn modelId="{8E5FFAA8-F2B9-4131-97F6-471E3D1241AD}" type="presParOf" srcId="{09F617FA-2C47-4515-8F9D-321D1BE6777D}" destId="{59C90F8F-C71A-4DCB-8E59-16F0AE46ACBE}" srcOrd="17" destOrd="0" presId="urn:microsoft.com/office/officeart/2008/layout/CircleAccentTimeline"/>
    <dgm:cxn modelId="{F3BBAE30-519B-47A3-8437-3BC2D1239A37}" type="presParOf" srcId="{09F617FA-2C47-4515-8F9D-321D1BE6777D}" destId="{F5213E08-A14A-42BD-9AE5-0D8A16298059}" srcOrd="18" destOrd="0" presId="urn:microsoft.com/office/officeart/2008/layout/CircleAccentTimeline"/>
    <dgm:cxn modelId="{26579CD8-0220-46B8-87E9-E74879B66F08}" type="presParOf" srcId="{09F617FA-2C47-4515-8F9D-321D1BE6777D}" destId="{E85CFA33-0F0C-433C-B9A1-A6A306FF4DE7}" srcOrd="19" destOrd="0" presId="urn:microsoft.com/office/officeart/2008/layout/CircleAccentTimeline"/>
    <dgm:cxn modelId="{4716AA97-7CB7-45CE-B202-503BEF28825F}" type="presParOf" srcId="{09F617FA-2C47-4515-8F9D-321D1BE6777D}" destId="{31C688DD-8210-48F9-AAF1-02F9DFE94FC0}" srcOrd="20" destOrd="0" presId="urn:microsoft.com/office/officeart/2008/layout/CircleAccentTimeline"/>
    <dgm:cxn modelId="{1139A08C-09F2-4676-9CE4-E33CED8E6DCC}" type="presParOf" srcId="{31C688DD-8210-48F9-AAF1-02F9DFE94FC0}" destId="{CCE8367D-F51B-4A1F-867E-A9522AF0B524}" srcOrd="0" destOrd="0" presId="urn:microsoft.com/office/officeart/2008/layout/CircleAccentTimeline"/>
    <dgm:cxn modelId="{0D68C294-9406-43F6-A96F-E7659ABECB37}" type="presParOf" srcId="{31C688DD-8210-48F9-AAF1-02F9DFE94FC0}" destId="{76800219-58CF-42A9-B7D9-E52E99FAD7AC}" srcOrd="1" destOrd="0" presId="urn:microsoft.com/office/officeart/2008/layout/CircleAccentTimeline"/>
    <dgm:cxn modelId="{EE847515-0383-4BAA-9B03-48F905B03BF5}" type="presParOf" srcId="{31C688DD-8210-48F9-AAF1-02F9DFE94FC0}" destId="{0AD6C29E-8064-4809-9A34-10BBF7D9C7F6}" srcOrd="2" destOrd="0" presId="urn:microsoft.com/office/officeart/2008/layout/CircleAccentTimeline"/>
    <dgm:cxn modelId="{8552E9B4-17A5-4BF9-B827-6E7FCE2867D8}" type="presParOf" srcId="{09F617FA-2C47-4515-8F9D-321D1BE6777D}" destId="{18A7A891-DC2E-49D6-B2C7-80BD7E9A6040}" srcOrd="21" destOrd="0" presId="urn:microsoft.com/office/officeart/2008/layout/CircleAccentTimeline"/>
    <dgm:cxn modelId="{4B80C072-31DE-444F-BA5E-F6F86A4C43F1}" type="presParOf" srcId="{09F617FA-2C47-4515-8F9D-321D1BE6777D}" destId="{B0E52FE5-EDF1-4971-8283-EB572D64F326}" srcOrd="22" destOrd="0" presId="urn:microsoft.com/office/officeart/2008/layout/CircleAccentTimeline"/>
    <dgm:cxn modelId="{E8A5AC15-1261-47F7-8CFF-B40C928CE82C}" type="presParOf" srcId="{09F617FA-2C47-4515-8F9D-321D1BE6777D}" destId="{85B64AE0-05A3-435A-A6E5-1F442B74347E}" srcOrd="23" destOrd="0" presId="urn:microsoft.com/office/officeart/2008/layout/CircleAccentTimeline"/>
    <dgm:cxn modelId="{0022ADB1-F8A1-4F14-B859-03230AE570BA}" type="presParOf" srcId="{09F617FA-2C47-4515-8F9D-321D1BE6777D}" destId="{198BFAE1-D0AC-401E-A7C1-57FBE4093D58}" srcOrd="24" destOrd="0" presId="urn:microsoft.com/office/officeart/2008/layout/CircleAccentTimeline"/>
    <dgm:cxn modelId="{EA185649-B295-43EC-9D7F-D13B83B90799}" type="presParOf" srcId="{198BFAE1-D0AC-401E-A7C1-57FBE4093D58}" destId="{CCB23ACB-4CE4-4037-8D90-8F1B83475675}" srcOrd="0" destOrd="0" presId="urn:microsoft.com/office/officeart/2008/layout/CircleAccentTimeline"/>
    <dgm:cxn modelId="{B3EFFA09-EF5F-4970-8896-0C56DB32ABDE}" type="presParOf" srcId="{198BFAE1-D0AC-401E-A7C1-57FBE4093D58}" destId="{A45D28C3-BB6A-4DFF-B052-E56093AD0551}" srcOrd="1" destOrd="0" presId="urn:microsoft.com/office/officeart/2008/layout/CircleAccentTimeline"/>
    <dgm:cxn modelId="{989467DC-7F8A-4394-A6A4-D0A4E4EB7D71}" type="presParOf" srcId="{198BFAE1-D0AC-401E-A7C1-57FBE4093D58}" destId="{199158DC-22DA-4115-A91F-AADA35DCBCEE}" srcOrd="2" destOrd="0" presId="urn:microsoft.com/office/officeart/2008/layout/CircleAccentTimeline"/>
    <dgm:cxn modelId="{F49A442D-846C-46DD-9CEC-8990B75C6045}" type="presParOf" srcId="{09F617FA-2C47-4515-8F9D-321D1BE6777D}" destId="{DD3DB2DF-DAE9-469F-B60D-42BD1DE7F08A}" srcOrd="25" destOrd="0" presId="urn:microsoft.com/office/officeart/2008/layout/CircleAccentTimeline"/>
    <dgm:cxn modelId="{DF1C0C90-7DBD-4286-992D-32AC08D9BB86}" type="presParOf" srcId="{09F617FA-2C47-4515-8F9D-321D1BE6777D}" destId="{5E4FB35A-0E0B-421E-B512-5ACF11DD2E4A}" srcOrd="26" destOrd="0" presId="urn:microsoft.com/office/officeart/2008/layout/CircleAccentTimeline"/>
    <dgm:cxn modelId="{90E7B25A-D491-478F-9D60-2D024A43ED38}" type="presParOf" srcId="{09F617FA-2C47-4515-8F9D-321D1BE6777D}" destId="{0663C537-61A8-4E93-A23F-B16342D01398}" srcOrd="27" destOrd="0" presId="urn:microsoft.com/office/officeart/2008/layout/CircleAccentTimeline"/>
    <dgm:cxn modelId="{6E743D30-9FD2-4741-A59B-7EFD6994405B}" type="presParOf" srcId="{09F617FA-2C47-4515-8F9D-321D1BE6777D}" destId="{A5ADB86F-51EE-4A99-9A58-B768F232CFD7}" srcOrd="28" destOrd="0" presId="urn:microsoft.com/office/officeart/2008/layout/CircleAccentTimeline"/>
    <dgm:cxn modelId="{900ADC08-5DA0-4941-86D3-5C03AAD752A7}" type="presParOf" srcId="{A5ADB86F-51EE-4A99-9A58-B768F232CFD7}" destId="{7BE22954-2048-4B90-8E73-8877937D1471}" srcOrd="0" destOrd="0" presId="urn:microsoft.com/office/officeart/2008/layout/CircleAccentTimeline"/>
    <dgm:cxn modelId="{93D4F1D6-AF2B-4602-A62E-1667D3FF8E4B}" type="presParOf" srcId="{A5ADB86F-51EE-4A99-9A58-B768F232CFD7}" destId="{0F2F4CF4-AC9F-4FBB-BCCE-819858B7F476}" srcOrd="1" destOrd="0" presId="urn:microsoft.com/office/officeart/2008/layout/CircleAccentTimeline"/>
    <dgm:cxn modelId="{809CFA0C-C8B9-4033-9E16-E44A90995B80}" type="presParOf" srcId="{A5ADB86F-51EE-4A99-9A58-B768F232CFD7}" destId="{11789A9D-4ABC-46D5-A3B9-41F8217D9F43}" srcOrd="2" destOrd="0" presId="urn:microsoft.com/office/officeart/2008/layout/CircleAccentTimeline"/>
    <dgm:cxn modelId="{2035F6B9-9F12-4C80-8189-59C4BAF12B5C}" type="presParOf" srcId="{09F617FA-2C47-4515-8F9D-321D1BE6777D}" destId="{78D9B523-9DF6-446D-811B-6F9915AB346B}" srcOrd="29" destOrd="0" presId="urn:microsoft.com/office/officeart/2008/layout/CircleAccentTimeline"/>
    <dgm:cxn modelId="{6E57CE1F-5425-4694-9154-CF6E9580A463}" type="presParOf" srcId="{09F617FA-2C47-4515-8F9D-321D1BE6777D}" destId="{0FC587E0-FD45-4708-8F43-D94B991B9030}" srcOrd="30" destOrd="0" presId="urn:microsoft.com/office/officeart/2008/layout/CircleAccentTimeline"/>
    <dgm:cxn modelId="{8B62F66F-E025-4AC3-8EFC-8D2D117F635D}" type="presParOf" srcId="{09F617FA-2C47-4515-8F9D-321D1BE6777D}" destId="{F960C616-7D6F-4D54-AE74-E513CCF48A72}" srcOrd="31" destOrd="0" presId="urn:microsoft.com/office/officeart/2008/layout/CircleAccentTimeline"/>
    <dgm:cxn modelId="{A0CDD117-AAB9-4CF1-BD08-0251C52B7180}" type="presParOf" srcId="{09F617FA-2C47-4515-8F9D-321D1BE6777D}" destId="{859EA2D2-CD1E-4BB8-8637-97A24945C47D}" srcOrd="32" destOrd="0" presId="urn:microsoft.com/office/officeart/2008/layout/CircleAccentTimeline"/>
    <dgm:cxn modelId="{44FB9F93-596A-4CF9-9C6D-23C5C482B1A1}" type="presParOf" srcId="{859EA2D2-CD1E-4BB8-8637-97A24945C47D}" destId="{55FE2263-7AAE-4EA3-B213-086534A2D378}" srcOrd="0" destOrd="0" presId="urn:microsoft.com/office/officeart/2008/layout/CircleAccentTimeline"/>
    <dgm:cxn modelId="{D4DCD63D-13C8-4553-9606-270B42DF76F8}" type="presParOf" srcId="{859EA2D2-CD1E-4BB8-8637-97A24945C47D}" destId="{70CF3143-5689-48D6-8B11-DB8F924D3C79}" srcOrd="1" destOrd="0" presId="urn:microsoft.com/office/officeart/2008/layout/CircleAccentTimeline"/>
    <dgm:cxn modelId="{BB2FC9C5-6CD2-420F-96D3-F4B23B7ED575}" type="presParOf" srcId="{859EA2D2-CD1E-4BB8-8637-97A24945C47D}" destId="{62E11040-9BEF-4B29-AAD1-FF3A6096CD42}" srcOrd="2" destOrd="0" presId="urn:microsoft.com/office/officeart/2008/layout/CircleAccentTimeline"/>
    <dgm:cxn modelId="{EF16A8D4-6A55-4A70-8CDD-AF02AEFF83E2}" type="presParOf" srcId="{09F617FA-2C47-4515-8F9D-321D1BE6777D}" destId="{DCB35268-4F5C-4D1B-A5FA-7084AD760129}" srcOrd="33" destOrd="0" presId="urn:microsoft.com/office/officeart/2008/layout/CircleAccentTimeline"/>
    <dgm:cxn modelId="{4E1E053F-4279-480B-89DC-429FDAC624FB}" type="presParOf" srcId="{09F617FA-2C47-4515-8F9D-321D1BE6777D}" destId="{AF287860-111C-44DA-9C34-25DD15C85283}" srcOrd="34" destOrd="0" presId="urn:microsoft.com/office/officeart/2008/layout/CircleAccentTimeline"/>
    <dgm:cxn modelId="{A795EE77-4EAE-47A5-BD0E-EE7CE8BE66BB}" type="presParOf" srcId="{09F617FA-2C47-4515-8F9D-321D1BE6777D}" destId="{2D185A49-4FE8-464D-9506-F0018752F4BC}" srcOrd="35" destOrd="0" presId="urn:microsoft.com/office/officeart/2008/layout/CircleAccentTimeline"/>
    <dgm:cxn modelId="{F6685088-5953-46F2-A028-2290ED9DFBF8}" type="presParOf" srcId="{09F617FA-2C47-4515-8F9D-321D1BE6777D}" destId="{91E8B48A-0AE5-4748-835F-6B2EFDBE1FAA}" srcOrd="36" destOrd="0" presId="urn:microsoft.com/office/officeart/2008/layout/CircleAccentTimeline"/>
    <dgm:cxn modelId="{EF92937E-CDFB-4B8C-8318-C3CC15919F38}" type="presParOf" srcId="{91E8B48A-0AE5-4748-835F-6B2EFDBE1FAA}" destId="{977D7A03-00E0-4869-BF4D-6C8F124C20D0}" srcOrd="0" destOrd="0" presId="urn:microsoft.com/office/officeart/2008/layout/CircleAccentTimeline"/>
    <dgm:cxn modelId="{D25236A2-860B-4588-9622-DC2B54A9955F}" type="presParOf" srcId="{91E8B48A-0AE5-4748-835F-6B2EFDBE1FAA}" destId="{8D539AA8-A30C-4072-BD7C-22264CDC8B9B}" srcOrd="1" destOrd="0" presId="urn:microsoft.com/office/officeart/2008/layout/CircleAccentTimeline"/>
    <dgm:cxn modelId="{A8215532-9419-4FDE-89D2-418D9DF05906}" type="presParOf" srcId="{91E8B48A-0AE5-4748-835F-6B2EFDBE1FAA}" destId="{D3BB7F93-29B2-479E-BE95-A75624317D8D}" srcOrd="2" destOrd="0" presId="urn:microsoft.com/office/officeart/2008/layout/CircleAccentTimeline"/>
    <dgm:cxn modelId="{467D4F56-6183-45D7-B130-D6747D98094D}" type="presParOf" srcId="{09F617FA-2C47-4515-8F9D-321D1BE6777D}" destId="{C4E8F49D-0A95-4C61-A5DB-6E6E56896CEC}" srcOrd="37" destOrd="0" presId="urn:microsoft.com/office/officeart/2008/layout/CircleAccentTimeline"/>
    <dgm:cxn modelId="{9DF7554F-96E0-49B7-B5DD-BE80F5EAFEA2}" type="presParOf" srcId="{09F617FA-2C47-4515-8F9D-321D1BE6777D}" destId="{ECF66642-9C81-4D90-8EE0-C3FD7A7CE7D1}" srcOrd="38" destOrd="0" presId="urn:microsoft.com/office/officeart/2008/layout/CircleAccentTimeline"/>
    <dgm:cxn modelId="{D41C9937-38E4-4808-89CE-AE1A265E3B3E}" type="presParOf" srcId="{09F617FA-2C47-4515-8F9D-321D1BE6777D}" destId="{7BB13170-7EC5-4FB2-B4BE-222AA900F691}" srcOrd="39" destOrd="0" presId="urn:microsoft.com/office/officeart/2008/layout/CircleAccentTimeline"/>
    <dgm:cxn modelId="{9619A2CF-D905-47B8-8CD1-C97E29991975}" type="presParOf" srcId="{7BB13170-7EC5-4FB2-B4BE-222AA900F691}" destId="{A3BAAFE4-73F2-4F75-AEDA-FC3291A082FB}" srcOrd="0" destOrd="0" presId="urn:microsoft.com/office/officeart/2008/layout/CircleAccentTimeline"/>
    <dgm:cxn modelId="{72B84E4B-34A4-4FFE-B1E7-D5B9393D4943}" type="presParOf" srcId="{7BB13170-7EC5-4FB2-B4BE-222AA900F691}" destId="{D336F81F-5568-413C-B32F-BBC1BA300FF5}" srcOrd="1" destOrd="0" presId="urn:microsoft.com/office/officeart/2008/layout/CircleAccentTimeline"/>
    <dgm:cxn modelId="{3F3883B7-3DAD-4667-A78C-AE00839F16BD}" type="presParOf" srcId="{7BB13170-7EC5-4FB2-B4BE-222AA900F691}" destId="{137F9D2E-F583-4704-9680-64064E0E82B5}" srcOrd="2" destOrd="0" presId="urn:microsoft.com/office/officeart/2008/layout/CircleAccentTimeline"/>
    <dgm:cxn modelId="{FC4BE4D6-092D-446D-9E9D-E50B4EF84B49}" type="presParOf" srcId="{09F617FA-2C47-4515-8F9D-321D1BE6777D}" destId="{71F96D36-C1E8-442D-8368-DBFDDEA0DC2B}" srcOrd="40" destOrd="0" presId="urn:microsoft.com/office/officeart/2008/layout/CircleAccentTimeline"/>
    <dgm:cxn modelId="{A7F74A77-0BC5-424C-A447-958EFE4EC356}" type="presParOf" srcId="{09F617FA-2C47-4515-8F9D-321D1BE6777D}" destId="{9B39ECDA-840C-49DF-A743-ABBC2C200851}" srcOrd="41" destOrd="0" presId="urn:microsoft.com/office/officeart/2008/layout/CircleAccent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1006C-A905-4F35-B53A-D0D47CD13C79}">
      <dsp:nvSpPr>
        <dsp:cNvPr id="0" name=""/>
        <dsp:cNvSpPr/>
      </dsp:nvSpPr>
      <dsp:spPr>
        <a:xfrm>
          <a:off x="0" y="1776121"/>
          <a:ext cx="10085294" cy="2579616"/>
        </a:xfrm>
        <a:prstGeom prst="right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3AC1EE-03DD-4E1C-853C-DFD045823FEB}">
      <dsp:nvSpPr>
        <dsp:cNvPr id="0" name=""/>
        <dsp:cNvSpPr/>
      </dsp:nvSpPr>
      <dsp:spPr>
        <a:xfrm>
          <a:off x="5476764" y="1895929"/>
          <a:ext cx="3600000" cy="23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60400" rIns="0" bIns="660400" numCol="1" spcCol="1270" anchor="ctr" anchorCtr="0">
          <a:noAutofit/>
        </a:bodyPr>
        <a:lstStyle/>
        <a:p>
          <a:pPr lvl="0" algn="ctr" defTabSz="2889250">
            <a:lnSpc>
              <a:spcPct val="90000"/>
            </a:lnSpc>
            <a:spcBef>
              <a:spcPct val="0"/>
            </a:spcBef>
            <a:spcAft>
              <a:spcPct val="35000"/>
            </a:spcAft>
          </a:pPr>
          <a:r>
            <a:rPr lang="nl-NL" sz="6500" kern="1200" dirty="0" smtClean="0"/>
            <a:t> </a:t>
          </a:r>
          <a:endParaRPr lang="nl-NL" sz="6500" kern="1200" dirty="0"/>
        </a:p>
      </dsp:txBody>
      <dsp:txXfrm>
        <a:off x="5476764" y="1895929"/>
        <a:ext cx="3600000" cy="2340000"/>
      </dsp:txXfrm>
    </dsp:sp>
    <dsp:sp modelId="{ECC8D26C-3903-4446-A7B8-5CD8F86856EE}">
      <dsp:nvSpPr>
        <dsp:cNvPr id="0" name=""/>
        <dsp:cNvSpPr/>
      </dsp:nvSpPr>
      <dsp:spPr>
        <a:xfrm>
          <a:off x="1125292" y="1895929"/>
          <a:ext cx="3600000" cy="23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60400" rIns="0" bIns="660400" numCol="1" spcCol="1270" anchor="ctr" anchorCtr="0">
          <a:noAutofit/>
        </a:bodyPr>
        <a:lstStyle/>
        <a:p>
          <a:pPr lvl="0" algn="ctr" defTabSz="2889250">
            <a:lnSpc>
              <a:spcPct val="90000"/>
            </a:lnSpc>
            <a:spcBef>
              <a:spcPct val="0"/>
            </a:spcBef>
            <a:spcAft>
              <a:spcPct val="35000"/>
            </a:spcAft>
          </a:pPr>
          <a:r>
            <a:rPr lang="nl-NL" sz="6500" kern="1200" dirty="0" smtClean="0"/>
            <a:t> </a:t>
          </a:r>
          <a:endParaRPr lang="nl-NL" sz="6500" kern="1200" dirty="0"/>
        </a:p>
      </dsp:txBody>
      <dsp:txXfrm>
        <a:off x="1125292" y="1895929"/>
        <a:ext cx="3600000" cy="234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6FC6D1-28B3-437D-82FB-4FED5625D61D}">
      <dsp:nvSpPr>
        <dsp:cNvPr id="0" name=""/>
        <dsp:cNvSpPr/>
      </dsp:nvSpPr>
      <dsp:spPr>
        <a:xfrm>
          <a:off x="1713239" y="3561273"/>
          <a:ext cx="906542" cy="9065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E980F4-ADF2-4DDA-B067-78B2947BDD21}">
      <dsp:nvSpPr>
        <dsp:cNvPr id="0" name=""/>
        <dsp:cNvSpPr/>
      </dsp:nvSpPr>
      <dsp:spPr>
        <a:xfrm rot="17700000">
          <a:off x="1903474" y="2292654"/>
          <a:ext cx="1627504" cy="784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0" bIns="0" numCol="1" spcCol="1270" anchor="ctr" anchorCtr="0">
          <a:noAutofit/>
        </a:bodyPr>
        <a:lstStyle/>
        <a:p>
          <a:pPr lvl="0" algn="l" defTabSz="1600200">
            <a:lnSpc>
              <a:spcPct val="90000"/>
            </a:lnSpc>
            <a:spcBef>
              <a:spcPct val="0"/>
            </a:spcBef>
            <a:spcAft>
              <a:spcPct val="35000"/>
            </a:spcAft>
          </a:pPr>
          <a:r>
            <a:rPr lang="nl-NL" sz="3600" kern="1200" dirty="0" smtClean="0"/>
            <a:t>2015-10</a:t>
          </a:r>
        </a:p>
      </dsp:txBody>
      <dsp:txXfrm>
        <a:off x="1903474" y="2292654"/>
        <a:ext cx="1627504" cy="784331"/>
      </dsp:txXfrm>
    </dsp:sp>
    <dsp:sp modelId="{A4691252-9B6D-47E7-B6A4-051A5E0E8D76}">
      <dsp:nvSpPr>
        <dsp:cNvPr id="0" name=""/>
        <dsp:cNvSpPr/>
      </dsp:nvSpPr>
      <dsp:spPr>
        <a:xfrm>
          <a:off x="2778529" y="3561273"/>
          <a:ext cx="906542" cy="9065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33950C-E95A-4969-8660-63130A7F6EC2}">
      <dsp:nvSpPr>
        <dsp:cNvPr id="0" name=""/>
        <dsp:cNvSpPr/>
      </dsp:nvSpPr>
      <dsp:spPr>
        <a:xfrm rot="17700000">
          <a:off x="2968825" y="2292654"/>
          <a:ext cx="1627504" cy="784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0" bIns="0" numCol="1" spcCol="1270" anchor="ctr" anchorCtr="0">
          <a:noAutofit/>
        </a:bodyPr>
        <a:lstStyle/>
        <a:p>
          <a:pPr lvl="0" algn="l" defTabSz="1600200">
            <a:lnSpc>
              <a:spcPct val="90000"/>
            </a:lnSpc>
            <a:spcBef>
              <a:spcPct val="0"/>
            </a:spcBef>
            <a:spcAft>
              <a:spcPct val="35000"/>
            </a:spcAft>
          </a:pPr>
          <a:r>
            <a:rPr lang="nl-NL" sz="3600" kern="1200" dirty="0" smtClean="0"/>
            <a:t>2015-12</a:t>
          </a:r>
        </a:p>
      </dsp:txBody>
      <dsp:txXfrm>
        <a:off x="2968825" y="2292654"/>
        <a:ext cx="1627504" cy="784331"/>
      </dsp:txXfrm>
    </dsp:sp>
    <dsp:sp modelId="{CB16A7CF-2722-4A7D-BBFA-4DAD77B866CB}">
      <dsp:nvSpPr>
        <dsp:cNvPr id="0" name=""/>
        <dsp:cNvSpPr/>
      </dsp:nvSpPr>
      <dsp:spPr>
        <a:xfrm>
          <a:off x="3858887" y="3561273"/>
          <a:ext cx="906542" cy="9065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D110F6-8006-4334-9CD1-C56D68F47B12}">
      <dsp:nvSpPr>
        <dsp:cNvPr id="0" name=""/>
        <dsp:cNvSpPr/>
      </dsp:nvSpPr>
      <dsp:spPr>
        <a:xfrm rot="17700000">
          <a:off x="4091744" y="2292654"/>
          <a:ext cx="1627504" cy="784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0" bIns="0" numCol="1" spcCol="1270" anchor="ctr" anchorCtr="0">
          <a:noAutofit/>
        </a:bodyPr>
        <a:lstStyle/>
        <a:p>
          <a:pPr lvl="0" algn="l" defTabSz="1600200">
            <a:lnSpc>
              <a:spcPct val="90000"/>
            </a:lnSpc>
            <a:spcBef>
              <a:spcPct val="0"/>
            </a:spcBef>
            <a:spcAft>
              <a:spcPct val="35000"/>
            </a:spcAft>
          </a:pPr>
          <a:r>
            <a:rPr lang="nl-NL" sz="3600" kern="1200" dirty="0" smtClean="0"/>
            <a:t>2016-02</a:t>
          </a:r>
          <a:endParaRPr lang="nl-NL" sz="3600" kern="1200" dirty="0"/>
        </a:p>
      </dsp:txBody>
      <dsp:txXfrm>
        <a:off x="4091744" y="2292654"/>
        <a:ext cx="1627504" cy="784331"/>
      </dsp:txXfrm>
    </dsp:sp>
    <dsp:sp modelId="{BD431FA4-7E90-49E5-8797-8743C8467939}">
      <dsp:nvSpPr>
        <dsp:cNvPr id="0" name=""/>
        <dsp:cNvSpPr/>
      </dsp:nvSpPr>
      <dsp:spPr>
        <a:xfrm>
          <a:off x="4921585" y="3561273"/>
          <a:ext cx="906542" cy="9065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23C88F-8B91-4D49-89CA-5274D62AF61E}">
      <dsp:nvSpPr>
        <dsp:cNvPr id="0" name=""/>
        <dsp:cNvSpPr/>
      </dsp:nvSpPr>
      <dsp:spPr>
        <a:xfrm rot="17700000">
          <a:off x="5181488" y="2292654"/>
          <a:ext cx="1627504" cy="784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0" bIns="0" numCol="1" spcCol="1270" anchor="ctr" anchorCtr="0">
          <a:noAutofit/>
        </a:bodyPr>
        <a:lstStyle/>
        <a:p>
          <a:pPr lvl="0" algn="l" defTabSz="1600200">
            <a:lnSpc>
              <a:spcPct val="90000"/>
            </a:lnSpc>
            <a:spcBef>
              <a:spcPct val="0"/>
            </a:spcBef>
            <a:spcAft>
              <a:spcPct val="35000"/>
            </a:spcAft>
          </a:pPr>
          <a:r>
            <a:rPr lang="nl-NL" sz="3600" kern="1200" dirty="0" smtClean="0"/>
            <a:t>2016-05</a:t>
          </a:r>
          <a:endParaRPr lang="nl-NL" sz="3600" kern="1200" dirty="0"/>
        </a:p>
      </dsp:txBody>
      <dsp:txXfrm>
        <a:off x="5181488" y="2292654"/>
        <a:ext cx="1627504" cy="784331"/>
      </dsp:txXfrm>
    </dsp:sp>
    <dsp:sp modelId="{95CC402C-F71B-439B-8038-8AEBD0433EF4}">
      <dsp:nvSpPr>
        <dsp:cNvPr id="0" name=""/>
        <dsp:cNvSpPr/>
      </dsp:nvSpPr>
      <dsp:spPr>
        <a:xfrm>
          <a:off x="5978115" y="3561273"/>
          <a:ext cx="906542" cy="9065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829E93-5EEB-47D5-907F-A2303AE16819}">
      <dsp:nvSpPr>
        <dsp:cNvPr id="0" name=""/>
        <dsp:cNvSpPr/>
      </dsp:nvSpPr>
      <dsp:spPr>
        <a:xfrm rot="17700000">
          <a:off x="6238069" y="2292654"/>
          <a:ext cx="1627504" cy="784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0" bIns="0" numCol="1" spcCol="1270" anchor="ctr" anchorCtr="0">
          <a:noAutofit/>
        </a:bodyPr>
        <a:lstStyle/>
        <a:p>
          <a:pPr lvl="0" algn="l" defTabSz="1600200">
            <a:lnSpc>
              <a:spcPct val="90000"/>
            </a:lnSpc>
            <a:spcBef>
              <a:spcPct val="0"/>
            </a:spcBef>
            <a:spcAft>
              <a:spcPct val="35000"/>
            </a:spcAft>
          </a:pPr>
          <a:r>
            <a:rPr lang="nl-NL" sz="3600" kern="1200" dirty="0" smtClean="0"/>
            <a:t>2016-11</a:t>
          </a:r>
          <a:endParaRPr lang="nl-NL" sz="3600" kern="1200" dirty="0"/>
        </a:p>
      </dsp:txBody>
      <dsp:txXfrm>
        <a:off x="6238069" y="2292654"/>
        <a:ext cx="1627504" cy="784331"/>
      </dsp:txXfrm>
    </dsp:sp>
    <dsp:sp modelId="{7C0539B9-03C8-455E-B489-2CAEB8E4C285}">
      <dsp:nvSpPr>
        <dsp:cNvPr id="0" name=""/>
        <dsp:cNvSpPr/>
      </dsp:nvSpPr>
      <dsp:spPr>
        <a:xfrm>
          <a:off x="7118590" y="3742581"/>
          <a:ext cx="543925" cy="5439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756FE2-B558-4376-890A-DD7A06DAB6FB}">
      <dsp:nvSpPr>
        <dsp:cNvPr id="0" name=""/>
        <dsp:cNvSpPr/>
      </dsp:nvSpPr>
      <dsp:spPr>
        <a:xfrm rot="17700000">
          <a:off x="6245915" y="4620611"/>
          <a:ext cx="1407867" cy="6788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8740" bIns="0" numCol="1" spcCol="1270" anchor="ctr" anchorCtr="0">
          <a:noAutofit/>
        </a:bodyPr>
        <a:lstStyle/>
        <a:p>
          <a:pPr lvl="0" algn="r" defTabSz="1377950">
            <a:lnSpc>
              <a:spcPct val="90000"/>
            </a:lnSpc>
            <a:spcBef>
              <a:spcPct val="0"/>
            </a:spcBef>
            <a:spcAft>
              <a:spcPct val="35000"/>
            </a:spcAft>
          </a:pPr>
          <a:r>
            <a:rPr lang="nl-NL" sz="3100" kern="1200" dirty="0" smtClean="0"/>
            <a:t>2016-11</a:t>
          </a:r>
          <a:endParaRPr lang="nl-NL" sz="3100" kern="1200" dirty="0"/>
        </a:p>
      </dsp:txBody>
      <dsp:txXfrm>
        <a:off x="6245915" y="4620611"/>
        <a:ext cx="1407867" cy="678821"/>
      </dsp:txXfrm>
    </dsp:sp>
    <dsp:sp modelId="{41692E37-3EDE-4394-ADCC-728BD96EA8A6}">
      <dsp:nvSpPr>
        <dsp:cNvPr id="0" name=""/>
        <dsp:cNvSpPr/>
      </dsp:nvSpPr>
      <dsp:spPr>
        <a:xfrm rot="17700000">
          <a:off x="7127324" y="2729656"/>
          <a:ext cx="1407867" cy="678821"/>
        </a:xfrm>
        <a:prstGeom prst="rect">
          <a:avLst/>
        </a:prstGeom>
        <a:noFill/>
        <a:ln>
          <a:noFill/>
        </a:ln>
        <a:effectLst/>
      </dsp:spPr>
      <dsp:style>
        <a:lnRef idx="0">
          <a:scrgbClr r="0" g="0" b="0"/>
        </a:lnRef>
        <a:fillRef idx="0">
          <a:scrgbClr r="0" g="0" b="0"/>
        </a:fillRef>
        <a:effectRef idx="0">
          <a:scrgbClr r="0" g="0" b="0"/>
        </a:effectRef>
        <a:fontRef idx="minor"/>
      </dsp:style>
    </dsp:sp>
    <dsp:sp modelId="{CCE8367D-F51B-4A1F-867E-A9522AF0B524}">
      <dsp:nvSpPr>
        <dsp:cNvPr id="0" name=""/>
        <dsp:cNvSpPr/>
      </dsp:nvSpPr>
      <dsp:spPr>
        <a:xfrm>
          <a:off x="7896668" y="3742581"/>
          <a:ext cx="543925" cy="5439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800219-58CF-42A9-B7D9-E52E99FAD7AC}">
      <dsp:nvSpPr>
        <dsp:cNvPr id="0" name=""/>
        <dsp:cNvSpPr/>
      </dsp:nvSpPr>
      <dsp:spPr>
        <a:xfrm rot="17700000">
          <a:off x="7023993" y="4620611"/>
          <a:ext cx="1407867" cy="6788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8740" bIns="0" numCol="1" spcCol="1270" anchor="ctr" anchorCtr="0">
          <a:noAutofit/>
        </a:bodyPr>
        <a:lstStyle/>
        <a:p>
          <a:pPr lvl="0" algn="r" defTabSz="1377950">
            <a:lnSpc>
              <a:spcPct val="90000"/>
            </a:lnSpc>
            <a:spcBef>
              <a:spcPct val="0"/>
            </a:spcBef>
            <a:spcAft>
              <a:spcPct val="35000"/>
            </a:spcAft>
          </a:pPr>
          <a:r>
            <a:rPr lang="nl-NL" sz="3100" kern="1200" dirty="0" smtClean="0"/>
            <a:t>2017-02</a:t>
          </a:r>
          <a:endParaRPr lang="nl-NL" sz="3100" kern="1200" dirty="0"/>
        </a:p>
      </dsp:txBody>
      <dsp:txXfrm>
        <a:off x="7023993" y="4620611"/>
        <a:ext cx="1407867" cy="678821"/>
      </dsp:txXfrm>
    </dsp:sp>
    <dsp:sp modelId="{0AD6C29E-8064-4809-9A34-10BBF7D9C7F6}">
      <dsp:nvSpPr>
        <dsp:cNvPr id="0" name=""/>
        <dsp:cNvSpPr/>
      </dsp:nvSpPr>
      <dsp:spPr>
        <a:xfrm rot="17700000">
          <a:off x="7905402" y="2729656"/>
          <a:ext cx="1407867" cy="678821"/>
        </a:xfrm>
        <a:prstGeom prst="rect">
          <a:avLst/>
        </a:prstGeom>
        <a:noFill/>
        <a:ln>
          <a:noFill/>
        </a:ln>
        <a:effectLst/>
      </dsp:spPr>
      <dsp:style>
        <a:lnRef idx="0">
          <a:scrgbClr r="0" g="0" b="0"/>
        </a:lnRef>
        <a:fillRef idx="0">
          <a:scrgbClr r="0" g="0" b="0"/>
        </a:fillRef>
        <a:effectRef idx="0">
          <a:scrgbClr r="0" g="0" b="0"/>
        </a:effectRef>
        <a:fontRef idx="minor"/>
      </dsp:style>
    </dsp:sp>
    <dsp:sp modelId="{CCB23ACB-4CE4-4037-8D90-8F1B83475675}">
      <dsp:nvSpPr>
        <dsp:cNvPr id="0" name=""/>
        <dsp:cNvSpPr/>
      </dsp:nvSpPr>
      <dsp:spPr>
        <a:xfrm>
          <a:off x="8674746" y="3742581"/>
          <a:ext cx="543925" cy="5439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5D28C3-BB6A-4DFF-B052-E56093AD0551}">
      <dsp:nvSpPr>
        <dsp:cNvPr id="0" name=""/>
        <dsp:cNvSpPr/>
      </dsp:nvSpPr>
      <dsp:spPr>
        <a:xfrm rot="17700000">
          <a:off x="7802071" y="4620611"/>
          <a:ext cx="1407867" cy="6788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8740" bIns="0" numCol="1" spcCol="1270" anchor="ctr" anchorCtr="0">
          <a:noAutofit/>
        </a:bodyPr>
        <a:lstStyle/>
        <a:p>
          <a:pPr lvl="0" algn="r" defTabSz="1377950">
            <a:lnSpc>
              <a:spcPct val="90000"/>
            </a:lnSpc>
            <a:spcBef>
              <a:spcPct val="0"/>
            </a:spcBef>
            <a:spcAft>
              <a:spcPct val="35000"/>
            </a:spcAft>
          </a:pPr>
          <a:r>
            <a:rPr lang="nl-NL" sz="3100" kern="1200" dirty="0" smtClean="0"/>
            <a:t>2017-02</a:t>
          </a:r>
          <a:endParaRPr lang="nl-NL" sz="3100" kern="1200" dirty="0"/>
        </a:p>
      </dsp:txBody>
      <dsp:txXfrm>
        <a:off x="7802071" y="4620611"/>
        <a:ext cx="1407867" cy="678821"/>
      </dsp:txXfrm>
    </dsp:sp>
    <dsp:sp modelId="{199158DC-22DA-4115-A91F-AADA35DCBCEE}">
      <dsp:nvSpPr>
        <dsp:cNvPr id="0" name=""/>
        <dsp:cNvSpPr/>
      </dsp:nvSpPr>
      <dsp:spPr>
        <a:xfrm rot="17700000">
          <a:off x="8683479" y="2729656"/>
          <a:ext cx="1407867" cy="678821"/>
        </a:xfrm>
        <a:prstGeom prst="rect">
          <a:avLst/>
        </a:prstGeom>
        <a:noFill/>
        <a:ln>
          <a:noFill/>
        </a:ln>
        <a:effectLst/>
      </dsp:spPr>
      <dsp:style>
        <a:lnRef idx="0">
          <a:scrgbClr r="0" g="0" b="0"/>
        </a:lnRef>
        <a:fillRef idx="0">
          <a:scrgbClr r="0" g="0" b="0"/>
        </a:fillRef>
        <a:effectRef idx="0">
          <a:scrgbClr r="0" g="0" b="0"/>
        </a:effectRef>
        <a:fontRef idx="minor"/>
      </dsp:style>
    </dsp:sp>
    <dsp:sp modelId="{7BE22954-2048-4B90-8E73-8877937D1471}">
      <dsp:nvSpPr>
        <dsp:cNvPr id="0" name=""/>
        <dsp:cNvSpPr/>
      </dsp:nvSpPr>
      <dsp:spPr>
        <a:xfrm>
          <a:off x="9452824" y="3742581"/>
          <a:ext cx="543925" cy="5439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2F4CF4-AC9F-4FBB-BCCE-819858B7F476}">
      <dsp:nvSpPr>
        <dsp:cNvPr id="0" name=""/>
        <dsp:cNvSpPr/>
      </dsp:nvSpPr>
      <dsp:spPr>
        <a:xfrm rot="17700000">
          <a:off x="8580148" y="4620611"/>
          <a:ext cx="1407867" cy="6788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8740" bIns="0" numCol="1" spcCol="1270" anchor="ctr" anchorCtr="0">
          <a:noAutofit/>
        </a:bodyPr>
        <a:lstStyle/>
        <a:p>
          <a:pPr lvl="0" algn="r" defTabSz="1377950">
            <a:lnSpc>
              <a:spcPct val="90000"/>
            </a:lnSpc>
            <a:spcBef>
              <a:spcPct val="0"/>
            </a:spcBef>
            <a:spcAft>
              <a:spcPct val="35000"/>
            </a:spcAft>
          </a:pPr>
          <a:r>
            <a:rPr lang="nl-NL" sz="3100" kern="1200" dirty="0" smtClean="0"/>
            <a:t>2017-06</a:t>
          </a:r>
          <a:endParaRPr lang="nl-NL" sz="3100" kern="1200" dirty="0"/>
        </a:p>
      </dsp:txBody>
      <dsp:txXfrm>
        <a:off x="8580148" y="4620611"/>
        <a:ext cx="1407867" cy="678821"/>
      </dsp:txXfrm>
    </dsp:sp>
    <dsp:sp modelId="{11789A9D-4ABC-46D5-A3B9-41F8217D9F43}">
      <dsp:nvSpPr>
        <dsp:cNvPr id="0" name=""/>
        <dsp:cNvSpPr/>
      </dsp:nvSpPr>
      <dsp:spPr>
        <a:xfrm rot="17700000">
          <a:off x="9461557" y="2729656"/>
          <a:ext cx="1407867" cy="678821"/>
        </a:xfrm>
        <a:prstGeom prst="rect">
          <a:avLst/>
        </a:prstGeom>
        <a:noFill/>
        <a:ln>
          <a:noFill/>
        </a:ln>
        <a:effectLst/>
      </dsp:spPr>
      <dsp:style>
        <a:lnRef idx="0">
          <a:scrgbClr r="0" g="0" b="0"/>
        </a:lnRef>
        <a:fillRef idx="0">
          <a:scrgbClr r="0" g="0" b="0"/>
        </a:fillRef>
        <a:effectRef idx="0">
          <a:scrgbClr r="0" g="0" b="0"/>
        </a:effectRef>
        <a:fontRef idx="minor"/>
      </dsp:style>
    </dsp:sp>
    <dsp:sp modelId="{55FE2263-7AAE-4EA3-B213-086534A2D378}">
      <dsp:nvSpPr>
        <dsp:cNvPr id="0" name=""/>
        <dsp:cNvSpPr/>
      </dsp:nvSpPr>
      <dsp:spPr>
        <a:xfrm>
          <a:off x="10230902" y="3742581"/>
          <a:ext cx="543925" cy="5439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CF3143-5689-48D6-8B11-DB8F924D3C79}">
      <dsp:nvSpPr>
        <dsp:cNvPr id="0" name=""/>
        <dsp:cNvSpPr/>
      </dsp:nvSpPr>
      <dsp:spPr>
        <a:xfrm rot="17700000">
          <a:off x="9358226" y="4620611"/>
          <a:ext cx="1407867" cy="6788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8740" bIns="0" numCol="1" spcCol="1270" anchor="ctr" anchorCtr="0">
          <a:noAutofit/>
        </a:bodyPr>
        <a:lstStyle/>
        <a:p>
          <a:pPr lvl="0" algn="r" defTabSz="1377950">
            <a:lnSpc>
              <a:spcPct val="90000"/>
            </a:lnSpc>
            <a:spcBef>
              <a:spcPct val="0"/>
            </a:spcBef>
            <a:spcAft>
              <a:spcPct val="35000"/>
            </a:spcAft>
          </a:pPr>
          <a:r>
            <a:rPr lang="nl-NL" sz="3100" kern="1200" dirty="0" smtClean="0"/>
            <a:t>2017-07</a:t>
          </a:r>
          <a:endParaRPr lang="nl-NL" sz="3100" kern="1200" dirty="0"/>
        </a:p>
      </dsp:txBody>
      <dsp:txXfrm>
        <a:off x="9358226" y="4620611"/>
        <a:ext cx="1407867" cy="678821"/>
      </dsp:txXfrm>
    </dsp:sp>
    <dsp:sp modelId="{62E11040-9BEF-4B29-AAD1-FF3A6096CD42}">
      <dsp:nvSpPr>
        <dsp:cNvPr id="0" name=""/>
        <dsp:cNvSpPr/>
      </dsp:nvSpPr>
      <dsp:spPr>
        <a:xfrm rot="17700000">
          <a:off x="10239635" y="2729656"/>
          <a:ext cx="1407867" cy="678821"/>
        </a:xfrm>
        <a:prstGeom prst="rect">
          <a:avLst/>
        </a:prstGeom>
        <a:noFill/>
        <a:ln>
          <a:noFill/>
        </a:ln>
        <a:effectLst/>
      </dsp:spPr>
      <dsp:style>
        <a:lnRef idx="0">
          <a:scrgbClr r="0" g="0" b="0"/>
        </a:lnRef>
        <a:fillRef idx="0">
          <a:scrgbClr r="0" g="0" b="0"/>
        </a:fillRef>
        <a:effectRef idx="0">
          <a:scrgbClr r="0" g="0" b="0"/>
        </a:effectRef>
        <a:fontRef idx="minor"/>
      </dsp:style>
    </dsp:sp>
    <dsp:sp modelId="{977D7A03-00E0-4869-BF4D-6C8F124C20D0}">
      <dsp:nvSpPr>
        <dsp:cNvPr id="0" name=""/>
        <dsp:cNvSpPr/>
      </dsp:nvSpPr>
      <dsp:spPr>
        <a:xfrm>
          <a:off x="11008980" y="3742581"/>
          <a:ext cx="543925" cy="5439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539AA8-A30C-4072-BD7C-22264CDC8B9B}">
      <dsp:nvSpPr>
        <dsp:cNvPr id="0" name=""/>
        <dsp:cNvSpPr/>
      </dsp:nvSpPr>
      <dsp:spPr>
        <a:xfrm rot="17700000">
          <a:off x="10136304" y="4620611"/>
          <a:ext cx="1407867" cy="6788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8740" bIns="0" numCol="1" spcCol="1270" anchor="ctr" anchorCtr="0">
          <a:noAutofit/>
        </a:bodyPr>
        <a:lstStyle/>
        <a:p>
          <a:pPr lvl="0" algn="r" defTabSz="1377950">
            <a:lnSpc>
              <a:spcPct val="90000"/>
            </a:lnSpc>
            <a:spcBef>
              <a:spcPct val="0"/>
            </a:spcBef>
            <a:spcAft>
              <a:spcPct val="35000"/>
            </a:spcAft>
          </a:pPr>
          <a:r>
            <a:rPr lang="nl-NL" sz="3100" kern="1200" dirty="0" smtClean="0"/>
            <a:t>2017-08</a:t>
          </a:r>
          <a:endParaRPr lang="nl-NL" sz="3100" kern="1200" dirty="0"/>
        </a:p>
      </dsp:txBody>
      <dsp:txXfrm>
        <a:off x="10136304" y="4620611"/>
        <a:ext cx="1407867" cy="678821"/>
      </dsp:txXfrm>
    </dsp:sp>
    <dsp:sp modelId="{D3BB7F93-29B2-479E-BE95-A75624317D8D}">
      <dsp:nvSpPr>
        <dsp:cNvPr id="0" name=""/>
        <dsp:cNvSpPr/>
      </dsp:nvSpPr>
      <dsp:spPr>
        <a:xfrm rot="17700000">
          <a:off x="11017713" y="2729656"/>
          <a:ext cx="1407867" cy="678821"/>
        </a:xfrm>
        <a:prstGeom prst="rect">
          <a:avLst/>
        </a:prstGeom>
        <a:noFill/>
        <a:ln>
          <a:noFill/>
        </a:ln>
        <a:effectLst/>
      </dsp:spPr>
      <dsp:style>
        <a:lnRef idx="0">
          <a:scrgbClr r="0" g="0" b="0"/>
        </a:lnRef>
        <a:fillRef idx="0">
          <a:scrgbClr r="0" g="0" b="0"/>
        </a:fillRef>
        <a:effectRef idx="0">
          <a:scrgbClr r="0" g="0" b="0"/>
        </a:effectRef>
        <a:fontRef idx="minor"/>
      </dsp:style>
    </dsp:sp>
    <dsp:sp modelId="{A3BAAFE4-73F2-4F75-AEDA-FC3291A082FB}">
      <dsp:nvSpPr>
        <dsp:cNvPr id="0" name=""/>
        <dsp:cNvSpPr/>
      </dsp:nvSpPr>
      <dsp:spPr>
        <a:xfrm>
          <a:off x="11920679" y="3561273"/>
          <a:ext cx="906542" cy="906542"/>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36F81F-5568-413C-B32F-BBC1BA300FF5}">
      <dsp:nvSpPr>
        <dsp:cNvPr id="0" name=""/>
        <dsp:cNvSpPr/>
      </dsp:nvSpPr>
      <dsp:spPr>
        <a:xfrm rot="17700000">
          <a:off x="12180651" y="2292654"/>
          <a:ext cx="1627504" cy="784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0" rIns="0" bIns="0" numCol="1" spcCol="1270" anchor="ctr" anchorCtr="0">
          <a:noAutofit/>
        </a:bodyPr>
        <a:lstStyle/>
        <a:p>
          <a:pPr lvl="0" algn="l" defTabSz="1600200">
            <a:lnSpc>
              <a:spcPct val="90000"/>
            </a:lnSpc>
            <a:spcBef>
              <a:spcPct val="0"/>
            </a:spcBef>
            <a:spcAft>
              <a:spcPct val="35000"/>
            </a:spcAft>
          </a:pPr>
          <a:r>
            <a:rPr lang="nl-NL" sz="3600" kern="1200" dirty="0" smtClean="0"/>
            <a:t>2017-09</a:t>
          </a:r>
          <a:endParaRPr lang="nl-NL" sz="3600" kern="1200" dirty="0"/>
        </a:p>
      </dsp:txBody>
      <dsp:txXfrm>
        <a:off x="12180651" y="2292654"/>
        <a:ext cx="1627504" cy="7843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8080412-804F-4A80-B3B2-051A6AC95AFC}" type="datetimeFigureOut">
              <a:rPr lang="nl-NL" smtClean="0"/>
              <a:t>2-10-2018</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E050BE1-A123-4EC4-8702-43271C60FB6B}" type="slidenum">
              <a:rPr lang="nl-NL" smtClean="0"/>
              <a:t>‹nr.›</a:t>
            </a:fld>
            <a:endParaRPr lang="nl-NL"/>
          </a:p>
        </p:txBody>
      </p:sp>
    </p:spTree>
    <p:extLst>
      <p:ext uri="{BB962C8B-B14F-4D97-AF65-F5344CB8AC3E}">
        <p14:creationId xmlns:p14="http://schemas.microsoft.com/office/powerpoint/2010/main" val="1692975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1</a:t>
            </a:fld>
            <a:endParaRPr lang="nl-NL"/>
          </a:p>
        </p:txBody>
      </p:sp>
    </p:spTree>
    <p:extLst>
      <p:ext uri="{BB962C8B-B14F-4D97-AF65-F5344CB8AC3E}">
        <p14:creationId xmlns:p14="http://schemas.microsoft.com/office/powerpoint/2010/main" val="3445317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Zelfs bij een minimum</a:t>
            </a:r>
            <a:r>
              <a:rPr lang="nl-NL" baseline="0" dirty="0" smtClean="0"/>
              <a:t> Supply levert dit al 85% datareductie, bij community al snel 99%.</a:t>
            </a:r>
          </a:p>
          <a:p>
            <a:r>
              <a:rPr lang="nl-NL" baseline="0" dirty="0" smtClean="0"/>
              <a:t>Een aanbodsregel gaat in de meeste gevallen minimaal twee keer over het internet per koppeling, als nieuw en als vervallen. Uit statistieken blijkt dat er, afhankelijk van de handel, weinig updates tussendoor komen. Dus daar wordt hiermee al heel veel bespaard. </a:t>
            </a:r>
          </a:p>
          <a:p>
            <a:r>
              <a:rPr lang="nl-NL" baseline="0" dirty="0" smtClean="0"/>
              <a:t>Des te meer updates er op 1 regel zijn, des te minder effect deze simpele oplossing heeft.</a:t>
            </a:r>
            <a:endParaRPr lang="nl-NL"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10</a:t>
            </a:fld>
            <a:endParaRPr lang="nl-NL"/>
          </a:p>
        </p:txBody>
      </p:sp>
    </p:spTree>
    <p:extLst>
      <p:ext uri="{BB962C8B-B14F-4D97-AF65-F5344CB8AC3E}">
        <p14:creationId xmlns:p14="http://schemas.microsoft.com/office/powerpoint/2010/main" val="3484494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Schema’s nog steeds: Supply_0p7</a:t>
            </a:r>
            <a:r>
              <a:rPr lang="nl-NL" baseline="0" dirty="0" smtClean="0"/>
              <a:t> en Order_0p7</a:t>
            </a:r>
          </a:p>
          <a:p>
            <a:r>
              <a:rPr lang="nl-NL" baseline="0" dirty="0" smtClean="0"/>
              <a:t>WSDL </a:t>
            </a:r>
            <a:r>
              <a:rPr lang="nl-NL" baseline="0" dirty="0" err="1" smtClean="0"/>
              <a:t>SoapAction</a:t>
            </a:r>
            <a:r>
              <a:rPr lang="nl-NL" baseline="0" dirty="0" smtClean="0"/>
              <a:t> </a:t>
            </a:r>
            <a:r>
              <a:rPr lang="nl-NL" sz="1200" kern="1200" dirty="0" smtClean="0">
                <a:solidFill>
                  <a:schemeClr val="tx1"/>
                </a:solidFill>
                <a:latin typeface="+mn-lt"/>
                <a:ea typeface="+mn-ea"/>
                <a:cs typeface="+mn-cs"/>
              </a:rPr>
              <a:t>http://webservices.florecom.org/commercial/customer/GetSupply</a:t>
            </a:r>
            <a:r>
              <a:rPr lang="nl-NL" sz="1200" b="1" kern="1200" dirty="0" smtClean="0">
                <a:solidFill>
                  <a:schemeClr val="tx1"/>
                </a:solidFill>
                <a:latin typeface="+mn-lt"/>
                <a:ea typeface="+mn-ea"/>
                <a:cs typeface="+mn-cs"/>
              </a:rPr>
              <a:t>_1p0</a:t>
            </a:r>
          </a:p>
          <a:p>
            <a:r>
              <a:rPr lang="nl-NL" b="0" dirty="0" smtClean="0"/>
              <a:t>De</a:t>
            </a:r>
            <a:r>
              <a:rPr lang="nl-NL" b="0" baseline="0" dirty="0" smtClean="0"/>
              <a:t> </a:t>
            </a:r>
            <a:r>
              <a:rPr lang="nl-NL" b="0" baseline="0" dirty="0" err="1" smtClean="0"/>
              <a:t>urls</a:t>
            </a:r>
            <a:r>
              <a:rPr lang="nl-NL" b="0" baseline="0" dirty="0" smtClean="0"/>
              <a:t> naar de </a:t>
            </a:r>
            <a:r>
              <a:rPr lang="nl-NL" b="0" baseline="0" dirty="0" err="1" smtClean="0"/>
              <a:t>wsdls</a:t>
            </a:r>
            <a:r>
              <a:rPr lang="nl-NL" b="0" baseline="0" dirty="0" smtClean="0"/>
              <a:t> staan in de invulinstructies.</a:t>
            </a:r>
            <a:endParaRPr lang="nl-NL" b="0"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11</a:t>
            </a:fld>
            <a:endParaRPr lang="nl-NL"/>
          </a:p>
        </p:txBody>
      </p:sp>
    </p:spTree>
    <p:extLst>
      <p:ext uri="{BB962C8B-B14F-4D97-AF65-F5344CB8AC3E}">
        <p14:creationId xmlns:p14="http://schemas.microsoft.com/office/powerpoint/2010/main" val="1693786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smtClean="0"/>
              <a:t>Je ziet hier allemaal</a:t>
            </a:r>
            <a:r>
              <a:rPr lang="nl-NL" b="0" baseline="0" dirty="0" smtClean="0"/>
              <a:t> velden welke optioneel zijn en/of meerdere keren mogen voorkomen.</a:t>
            </a:r>
          </a:p>
          <a:p>
            <a:r>
              <a:rPr lang="nl-NL" b="0" baseline="0" dirty="0" smtClean="0"/>
              <a:t>Nu (slechts) specifiek de Prijs en Verpakking getest en op verplicht EN meerdere voorkomens t.b.v. expliciet testen gewijzigde spelregels.</a:t>
            </a:r>
          </a:p>
          <a:p>
            <a:r>
              <a:rPr lang="nl-NL" b="0" baseline="0" dirty="0" smtClean="0"/>
              <a:t>Wat is een community implementatie als deze twee, en dus geen van deze velden, (ook) niet getest worden?</a:t>
            </a:r>
          </a:p>
          <a:p>
            <a:endParaRPr lang="nl-NL" b="0" baseline="0" dirty="0" smtClean="0"/>
          </a:p>
          <a:p>
            <a:r>
              <a:rPr lang="nl-NL" b="0" baseline="0" dirty="0" smtClean="0"/>
              <a:t>Er zijn op het moment zo’n 5 bedrijven actief aan het testen, er zijn ook al wat certificaten uitgerold.</a:t>
            </a:r>
          </a:p>
          <a:p>
            <a:r>
              <a:rPr lang="nl-NL" b="0" baseline="0" dirty="0" smtClean="0"/>
              <a:t>(</a:t>
            </a:r>
            <a:r>
              <a:rPr lang="nl-NL" b="0" baseline="0" dirty="0" err="1" smtClean="0"/>
              <a:t>florisoft</a:t>
            </a:r>
            <a:r>
              <a:rPr lang="nl-NL" b="0" baseline="0" dirty="0" smtClean="0"/>
              <a:t>, </a:t>
            </a:r>
            <a:r>
              <a:rPr lang="nl-NL" b="0" baseline="0" dirty="0" err="1" smtClean="0"/>
              <a:t>axerrio</a:t>
            </a:r>
            <a:r>
              <a:rPr lang="nl-NL" b="0" baseline="0" dirty="0" smtClean="0"/>
              <a:t>, </a:t>
            </a:r>
            <a:r>
              <a:rPr lang="nl-NL" b="0" baseline="0" dirty="0" err="1" smtClean="0"/>
              <a:t>advisor</a:t>
            </a:r>
            <a:r>
              <a:rPr lang="nl-NL" b="0" baseline="0" dirty="0" smtClean="0"/>
              <a:t>, </a:t>
            </a:r>
            <a:r>
              <a:rPr lang="nl-NL" b="0" baseline="0" dirty="0" err="1" smtClean="0"/>
              <a:t>uniware</a:t>
            </a:r>
            <a:r>
              <a:rPr lang="nl-NL" b="0" baseline="0" dirty="0" smtClean="0"/>
              <a:t>, </a:t>
            </a:r>
            <a:r>
              <a:rPr lang="nl-NL" b="0" baseline="0" dirty="0" err="1" smtClean="0"/>
              <a:t>logiflora</a:t>
            </a:r>
            <a:r>
              <a:rPr lang="nl-NL" b="0" baseline="0" dirty="0" smtClean="0"/>
              <a:t>)</a:t>
            </a:r>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12</a:t>
            </a:fld>
            <a:endParaRPr lang="nl-NL"/>
          </a:p>
        </p:txBody>
      </p:sp>
    </p:spTree>
    <p:extLst>
      <p:ext uri="{BB962C8B-B14F-4D97-AF65-F5344CB8AC3E}">
        <p14:creationId xmlns:p14="http://schemas.microsoft.com/office/powerpoint/2010/main" val="897156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13</a:t>
            </a:fld>
            <a:endParaRPr lang="nl-NL"/>
          </a:p>
        </p:txBody>
      </p:sp>
    </p:spTree>
    <p:extLst>
      <p:ext uri="{BB962C8B-B14F-4D97-AF65-F5344CB8AC3E}">
        <p14:creationId xmlns:p14="http://schemas.microsoft.com/office/powerpoint/2010/main" val="7267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Een</a:t>
            </a:r>
            <a:r>
              <a:rPr lang="nl-NL" baseline="0" dirty="0" smtClean="0"/>
              <a:t> overzicht van de bedrijven die actief deelnemen aan de bijeenkomsten voor de hele community.</a:t>
            </a:r>
            <a:endParaRPr lang="nl-NL"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2</a:t>
            </a:fld>
            <a:endParaRPr lang="nl-NL"/>
          </a:p>
        </p:txBody>
      </p:sp>
    </p:spTree>
    <p:extLst>
      <p:ext uri="{BB962C8B-B14F-4D97-AF65-F5344CB8AC3E}">
        <p14:creationId xmlns:p14="http://schemas.microsoft.com/office/powerpoint/2010/main" val="3257373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Een stukje</a:t>
            </a:r>
            <a:r>
              <a:rPr lang="nl-NL" baseline="0" dirty="0" smtClean="0"/>
              <a:t> geschiedenis.</a:t>
            </a:r>
          </a:p>
          <a:p>
            <a:r>
              <a:rPr lang="nl-NL" baseline="0" dirty="0" smtClean="0"/>
              <a:t>0.7 gaat al heel wat jaren mee zoals te zien is,</a:t>
            </a:r>
          </a:p>
          <a:p>
            <a:r>
              <a:rPr lang="nl-NL" baseline="0" dirty="0" smtClean="0"/>
              <a:t>maar 1.0 is niet, of eigenlijk zeker niet, zomaar uit de lucht komen vallen.</a:t>
            </a:r>
          </a:p>
          <a:p>
            <a:r>
              <a:rPr lang="nl-NL" baseline="0" dirty="0" smtClean="0"/>
              <a:t>Er is tussendoor nog geprobeerd om een 0.8 uit te brengen (dat is wel gelukt) maar vrijwel niemand kon zich er genoeg in vinden om hier ook daadwerkelijk mee aan de slag te gaan. 0.8 is dus ‘op de plank’ gelegd.</a:t>
            </a:r>
          </a:p>
          <a:p>
            <a:r>
              <a:rPr lang="nl-NL" baseline="0" dirty="0" smtClean="0"/>
              <a:t>Wat is er in de tussenliggende periode gebeurd?</a:t>
            </a:r>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3</a:t>
            </a:fld>
            <a:endParaRPr lang="nl-NL"/>
          </a:p>
        </p:txBody>
      </p:sp>
    </p:spTree>
    <p:extLst>
      <p:ext uri="{BB962C8B-B14F-4D97-AF65-F5344CB8AC3E}">
        <p14:creationId xmlns:p14="http://schemas.microsoft.com/office/powerpoint/2010/main" val="4288914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v0.8 niet</a:t>
            </a:r>
            <a:r>
              <a:rPr lang="nl-NL" baseline="0" dirty="0" smtClean="0"/>
              <a:t> in productie genomen, in de loop der tijd komen er wel heel wat vragen binnen. Van sommige worden daadwerkelijk </a:t>
            </a:r>
            <a:r>
              <a:rPr lang="nl-NL" baseline="0" dirty="0" err="1" smtClean="0"/>
              <a:t>rfc’s</a:t>
            </a:r>
            <a:r>
              <a:rPr lang="nl-NL" baseline="0" dirty="0" smtClean="0"/>
              <a:t> gemaakt, andere halen dat stadium niet eens. Zo komen en gaan er in de loop der tijd heel wat vragen/</a:t>
            </a:r>
            <a:r>
              <a:rPr lang="nl-NL" baseline="0" dirty="0" err="1" smtClean="0"/>
              <a:t>rfc’s</a:t>
            </a:r>
            <a:r>
              <a:rPr lang="nl-NL" baseline="0" dirty="0" smtClean="0"/>
              <a:t>.</a:t>
            </a:r>
          </a:p>
          <a:p>
            <a:r>
              <a:rPr lang="nl-NL" baseline="0" dirty="0" smtClean="0"/>
              <a:t>Een volledige lijst van </a:t>
            </a:r>
            <a:r>
              <a:rPr lang="nl-NL" baseline="0" dirty="0" err="1" smtClean="0"/>
              <a:t>rfcs</a:t>
            </a:r>
            <a:r>
              <a:rPr lang="nl-NL" baseline="0" dirty="0" smtClean="0"/>
              <a:t> is op onze website terug te vinden.</a:t>
            </a:r>
          </a:p>
          <a:p>
            <a:endParaRPr lang="nl-NL" baseline="0" dirty="0" smtClean="0"/>
          </a:p>
          <a:p>
            <a:r>
              <a:rPr lang="nl-NL" dirty="0" err="1" smtClean="0"/>
              <a:t>Timeout</a:t>
            </a:r>
            <a:r>
              <a:rPr lang="nl-NL" dirty="0" smtClean="0"/>
              <a:t> Order bevestiging, Staffel prijzen,</a:t>
            </a:r>
            <a:r>
              <a:rPr lang="nl-NL" baseline="0" dirty="0" smtClean="0"/>
              <a:t> </a:t>
            </a:r>
            <a:r>
              <a:rPr lang="nl-NL" dirty="0" smtClean="0"/>
              <a:t>Welke gegevens in Order bevestiging, Grootte van Aanbodsregel, Herhaling van bestel- en levermomenten</a:t>
            </a:r>
          </a:p>
          <a:p>
            <a:r>
              <a:rPr lang="nl-NL" dirty="0" smtClean="0"/>
              <a:t>Eenheden van prijzen en bestelaantallen</a:t>
            </a:r>
          </a:p>
          <a:p>
            <a:endParaRPr lang="nl-NL" dirty="0" smtClean="0"/>
          </a:p>
          <a:p>
            <a:r>
              <a:rPr lang="nl-NL" dirty="0" smtClean="0"/>
              <a:t>Gebruik van het attribuut </a:t>
            </a:r>
            <a:r>
              <a:rPr lang="nl-NL" dirty="0" err="1" smtClean="0"/>
              <a:t>schemeDataURI</a:t>
            </a:r>
            <a:r>
              <a:rPr lang="nl-NL" dirty="0" smtClean="0"/>
              <a:t>, Unieke partijnummers, Data opslag voor kopen, Eindprijs communiceren, Gegevens eindklant meesturen, Ondersteuning unit code 2, Interpretatie unit code 1, Hoe annuleren we een order, Nul-waarden in elementen, Aanbieding kenbaar maken, Fust verplichten, Barcode meesturen, Uniek maken aanbodsregel, Eigen codes in veld VBN code</a:t>
            </a:r>
            <a:endParaRPr lang="nl-NL"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4</a:t>
            </a:fld>
            <a:endParaRPr lang="nl-NL"/>
          </a:p>
        </p:txBody>
      </p:sp>
    </p:spTree>
    <p:extLst>
      <p:ext uri="{BB962C8B-B14F-4D97-AF65-F5344CB8AC3E}">
        <p14:creationId xmlns:p14="http://schemas.microsoft.com/office/powerpoint/2010/main" val="1097798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community</a:t>
            </a:r>
            <a:r>
              <a:rPr lang="nl-NL" baseline="0" dirty="0" smtClean="0"/>
              <a:t> meetings (grote bolletjes) en werkgroepjes (kleine bolletjes) die tussen ‘0.8’ en 1.0 hebben plaatsgevonden.</a:t>
            </a:r>
          </a:p>
          <a:p>
            <a:r>
              <a:rPr lang="nl-NL" baseline="0" dirty="0" smtClean="0"/>
              <a:t>Tijdens de meetings worden lopende zaken besproken, besluiten over </a:t>
            </a:r>
            <a:r>
              <a:rPr lang="nl-NL" baseline="0" dirty="0" err="1" smtClean="0"/>
              <a:t>rfc’s</a:t>
            </a:r>
            <a:r>
              <a:rPr lang="nl-NL" baseline="0" dirty="0" smtClean="0"/>
              <a:t> genomen  en de gekeken hoe met elkaar verder te gaan.</a:t>
            </a:r>
          </a:p>
          <a:p>
            <a:r>
              <a:rPr lang="nl-NL" baseline="0" dirty="0" smtClean="0"/>
              <a:t>Sommige </a:t>
            </a:r>
            <a:r>
              <a:rPr lang="nl-NL" baseline="0" dirty="0" err="1" smtClean="0"/>
              <a:t>rfc’s</a:t>
            </a:r>
            <a:r>
              <a:rPr lang="nl-NL" baseline="0" dirty="0" smtClean="0"/>
              <a:t> dienen nader uitgewerkt en onderzocht te worden, dat gebeurd m.b.v. werkgroepjes.</a:t>
            </a:r>
          </a:p>
          <a:p>
            <a:r>
              <a:rPr lang="nl-NL" baseline="0" dirty="0" smtClean="0"/>
              <a:t>Hier zijn meerdere keren de koppen bij elkaar gestoken om ‘de grootte van de </a:t>
            </a:r>
            <a:r>
              <a:rPr lang="nl-NL" baseline="0" dirty="0" err="1" smtClean="0"/>
              <a:t>supplyresponse</a:t>
            </a:r>
            <a:r>
              <a:rPr lang="nl-NL" baseline="0" dirty="0" smtClean="0"/>
              <a:t>’ te onderzoeken.</a:t>
            </a:r>
            <a:endParaRPr lang="nl-NL"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5</a:t>
            </a:fld>
            <a:endParaRPr lang="nl-NL"/>
          </a:p>
        </p:txBody>
      </p:sp>
    </p:spTree>
    <p:extLst>
      <p:ext uri="{BB962C8B-B14F-4D97-AF65-F5344CB8AC3E}">
        <p14:creationId xmlns:p14="http://schemas.microsoft.com/office/powerpoint/2010/main" val="370487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Na</a:t>
            </a:r>
            <a:r>
              <a:rPr lang="nl-NL" baseline="0" dirty="0" smtClean="0"/>
              <a:t> meerdere community overleggen en werkgroepjes blijven er misschien nog wat </a:t>
            </a:r>
            <a:r>
              <a:rPr lang="nl-NL" baseline="0" dirty="0" err="1" smtClean="0"/>
              <a:t>rfcs</a:t>
            </a:r>
            <a:r>
              <a:rPr lang="nl-NL" baseline="0" dirty="0" smtClean="0"/>
              <a:t> over, dat is dan aanleiding om een nieuwe versie uit te brengen.</a:t>
            </a:r>
          </a:p>
          <a:p>
            <a:r>
              <a:rPr lang="nl-NL" baseline="0" dirty="0" smtClean="0"/>
              <a:t>In dit geval besloten om dat 1.0 te noemen, VMP is immers lang genoeg in ‘productie’.</a:t>
            </a:r>
          </a:p>
          <a:p>
            <a:endParaRPr lang="nl-NL" baseline="0" dirty="0" smtClean="0"/>
          </a:p>
          <a:p>
            <a:r>
              <a:rPr lang="nl-NL" dirty="0" err="1" smtClean="0"/>
              <a:t>Timeout</a:t>
            </a:r>
            <a:r>
              <a:rPr lang="nl-NL" dirty="0" smtClean="0"/>
              <a:t> Order bevestiging, Staffel prijzen,</a:t>
            </a:r>
            <a:r>
              <a:rPr lang="nl-NL" baseline="0" dirty="0" smtClean="0"/>
              <a:t> </a:t>
            </a:r>
            <a:r>
              <a:rPr lang="nl-NL" dirty="0" smtClean="0"/>
              <a:t>Welke gegevens in Order bevestiging, Grootte van Aanbodsregel, Herhaling van bestel- en levermomenten</a:t>
            </a:r>
          </a:p>
          <a:p>
            <a:r>
              <a:rPr lang="nl-NL" dirty="0" smtClean="0"/>
              <a:t>Eenheden van prijzen en bestelaantallen</a:t>
            </a:r>
          </a:p>
          <a:p>
            <a:endParaRPr lang="nl-NL" dirty="0" smtClean="0"/>
          </a:p>
          <a:p>
            <a:r>
              <a:rPr lang="nl-NL" dirty="0" smtClean="0"/>
              <a:t>Gebruik van het attribuut </a:t>
            </a:r>
            <a:r>
              <a:rPr lang="nl-NL" dirty="0" err="1" smtClean="0"/>
              <a:t>schemeDataURI</a:t>
            </a:r>
            <a:r>
              <a:rPr lang="nl-NL" dirty="0" smtClean="0"/>
              <a:t>, Unieke partijnummers, Data opslag voor kopen, Eindprijs communiceren, Gegevens eindklant meesturen, Ondersteuning unit code 2, Interpretatie unit code 1, Hoe annuleren we een order, Nul-waarden in elementen, Aanbieding kenbaar maken, Fust verplichten, Barcode meesturen, Uniek maken aanbodsregel, Eigen codes in veld VBN code</a:t>
            </a:r>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6</a:t>
            </a:fld>
            <a:endParaRPr lang="nl-NL"/>
          </a:p>
        </p:txBody>
      </p:sp>
    </p:spTree>
    <p:extLst>
      <p:ext uri="{BB962C8B-B14F-4D97-AF65-F5344CB8AC3E}">
        <p14:creationId xmlns:p14="http://schemas.microsoft.com/office/powerpoint/2010/main" val="459390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Hoe zijn uiteindelijk de belangrijkste “overgebleven” </a:t>
            </a:r>
            <a:r>
              <a:rPr lang="nl-NL" dirty="0" err="1" smtClean="0"/>
              <a:t>rfc’s</a:t>
            </a:r>
            <a:r>
              <a:rPr lang="nl-NL" dirty="0" smtClean="0"/>
              <a:t> verwerkt</a:t>
            </a:r>
            <a:r>
              <a:rPr lang="nl-NL" baseline="0" dirty="0" smtClean="0"/>
              <a:t> in v1.0? </a:t>
            </a:r>
          </a:p>
          <a:p>
            <a:r>
              <a:rPr lang="nl-NL" baseline="0" dirty="0" smtClean="0"/>
              <a:t>Veel vragen/opmerkingen zijn ook in v1.0 meegenomen, maar dan op niveau van verduidelijken teksten/voorbeelden/etc.</a:t>
            </a:r>
          </a:p>
          <a:p>
            <a:endParaRPr lang="nl-NL"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7</a:t>
            </a:fld>
            <a:endParaRPr lang="nl-NL"/>
          </a:p>
        </p:txBody>
      </p:sp>
    </p:spTree>
    <p:extLst>
      <p:ext uri="{BB962C8B-B14F-4D97-AF65-F5344CB8AC3E}">
        <p14:creationId xmlns:p14="http://schemas.microsoft.com/office/powerpoint/2010/main" val="182221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Een simpel voorbeeld van aanbod welke al voor verwarring kan zorgen.</a:t>
            </a:r>
          </a:p>
          <a:p>
            <a:r>
              <a:rPr lang="nl-NL" dirty="0" smtClean="0"/>
              <a:t>Twee prijzen</a:t>
            </a:r>
            <a:r>
              <a:rPr lang="nl-NL" baseline="0" dirty="0" smtClean="0"/>
              <a:t> in het aanbod.</a:t>
            </a:r>
            <a:endParaRPr lang="nl-NL" dirty="0"/>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8</a:t>
            </a:fld>
            <a:endParaRPr lang="nl-NL"/>
          </a:p>
        </p:txBody>
      </p:sp>
    </p:spTree>
    <p:extLst>
      <p:ext uri="{BB962C8B-B14F-4D97-AF65-F5344CB8AC3E}">
        <p14:creationId xmlns:p14="http://schemas.microsoft.com/office/powerpoint/2010/main" val="1949223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Hier</a:t>
            </a:r>
            <a:r>
              <a:rPr lang="nl-NL" baseline="0" dirty="0" smtClean="0"/>
              <a:t> vier voorbeelden van orders die geplaatst worden op het aanbod van de vorige sheet.</a:t>
            </a:r>
          </a:p>
          <a:p>
            <a:r>
              <a:rPr lang="nl-NL" baseline="0" dirty="0" smtClean="0"/>
              <a:t>Mag dit allemaal in 0.7 ?</a:t>
            </a:r>
          </a:p>
          <a:p>
            <a:r>
              <a:rPr lang="nl-NL" baseline="0" dirty="0" smtClean="0"/>
              <a:t>Ja, maar </a:t>
            </a:r>
            <a:r>
              <a:rPr lang="nl-NL" dirty="0" smtClean="0"/>
              <a:t>Optie 2 en 3 werkt in soms wel en niet.</a:t>
            </a:r>
          </a:p>
          <a:p>
            <a:r>
              <a:rPr lang="nl-NL" dirty="0" smtClean="0"/>
              <a:t>900</a:t>
            </a:r>
            <a:r>
              <a:rPr lang="nl-NL" baseline="0" dirty="0" smtClean="0"/>
              <a:t> stelen is toch hetzelfde als 9 fusten?</a:t>
            </a:r>
          </a:p>
          <a:p>
            <a:r>
              <a:rPr lang="nl-NL" baseline="0" dirty="0" smtClean="0"/>
              <a:t>Als je 3 fusten wil dan moet je 3 fusten bestellen en niet 300 stelen.</a:t>
            </a:r>
            <a:endParaRPr lang="nl-NL" dirty="0" smtClean="0"/>
          </a:p>
          <a:p>
            <a:endParaRPr lang="nl-NL" dirty="0" smtClean="0"/>
          </a:p>
          <a:p>
            <a:r>
              <a:rPr lang="nl-NL" dirty="0" smtClean="0"/>
              <a:t>Met de vernieuwde spelregels</a:t>
            </a:r>
            <a:r>
              <a:rPr lang="nl-NL" baseline="0" dirty="0" smtClean="0"/>
              <a:t> moet je de bestelling plaatsen in de eenheid van de staffel, anders wordt dit niet geaccepteerd.</a:t>
            </a:r>
          </a:p>
          <a:p>
            <a:r>
              <a:rPr lang="nl-NL" baseline="0" dirty="0" smtClean="0"/>
              <a:t>Dus hoe ziet de acceptatie van orders er uit in 1.0?</a:t>
            </a:r>
          </a:p>
          <a:p>
            <a:endParaRPr lang="nl-NL"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nl-NL" baseline="0" dirty="0" smtClean="0"/>
              <a:t>Functionaliteit en techniek moet door sommige applicaties beter gescheiden worden.</a:t>
            </a:r>
            <a:endParaRPr lang="nl-NL" dirty="0" smtClean="0"/>
          </a:p>
          <a:p>
            <a:endParaRPr lang="nl-NL" dirty="0" smtClean="0"/>
          </a:p>
          <a:p>
            <a:r>
              <a:rPr lang="nl-NL" baseline="0" dirty="0" smtClean="0"/>
              <a:t>In 1.0 moet simpelweg gekeken worden naar de eenheid welke gemeld wordt bij de prijs.</a:t>
            </a:r>
          </a:p>
          <a:p>
            <a:r>
              <a:rPr lang="nl-NL" baseline="0" dirty="0" smtClean="0"/>
              <a:t>Input niet alleen via </a:t>
            </a:r>
            <a:r>
              <a:rPr lang="nl-NL" baseline="0" dirty="0" err="1" smtClean="0"/>
              <a:t>rfc’s</a:t>
            </a:r>
            <a:r>
              <a:rPr lang="nl-NL" baseline="0" dirty="0" smtClean="0"/>
              <a:t> maar ook uit div. mailtjes over deze problemen.</a:t>
            </a:r>
          </a:p>
        </p:txBody>
      </p:sp>
      <p:sp>
        <p:nvSpPr>
          <p:cNvPr id="4" name="Tijdelijke aanduiding voor dianummer 3"/>
          <p:cNvSpPr>
            <a:spLocks noGrp="1"/>
          </p:cNvSpPr>
          <p:nvPr>
            <p:ph type="sldNum" sz="quarter" idx="10"/>
          </p:nvPr>
        </p:nvSpPr>
        <p:spPr/>
        <p:txBody>
          <a:bodyPr/>
          <a:lstStyle/>
          <a:p>
            <a:fld id="{6E050BE1-A123-4EC4-8702-43271C60FB6B}" type="slidenum">
              <a:rPr lang="nl-NL" smtClean="0"/>
              <a:t>9</a:t>
            </a:fld>
            <a:endParaRPr lang="nl-NL"/>
          </a:p>
        </p:txBody>
      </p:sp>
    </p:spTree>
    <p:extLst>
      <p:ext uri="{BB962C8B-B14F-4D97-AF65-F5344CB8AC3E}">
        <p14:creationId xmlns:p14="http://schemas.microsoft.com/office/powerpoint/2010/main" val="2550595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5E21ACEF-6A8B-4062-B056-7B76EAC27F48}" type="datetimeFigureOut">
              <a:rPr lang="nl-NL" smtClean="0"/>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2841873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E21ACEF-6A8B-4062-B056-7B76EAC27F48}" type="datetimeFigureOut">
              <a:rPr lang="nl-NL" smtClean="0"/>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155329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E21ACEF-6A8B-4062-B056-7B76EAC27F48}" type="datetimeFigureOut">
              <a:rPr lang="nl-NL" smtClean="0"/>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173062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E21ACEF-6A8B-4062-B056-7B76EAC27F48}" type="datetimeFigureOut">
              <a:rPr lang="nl-NL" smtClean="0"/>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69545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E21ACEF-6A8B-4062-B056-7B76EAC27F48}" type="datetimeFigureOut">
              <a:rPr lang="nl-NL" smtClean="0"/>
              <a:t>2-10-2018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316907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E21ACEF-6A8B-4062-B056-7B76EAC27F48}" type="datetimeFigureOut">
              <a:rPr lang="nl-NL" smtClean="0"/>
              <a:t>2-10-2018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4108250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E21ACEF-6A8B-4062-B056-7B76EAC27F48}" type="datetimeFigureOut">
              <a:rPr lang="nl-NL" smtClean="0"/>
              <a:t>2-10-2018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22894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E21ACEF-6A8B-4062-B056-7B76EAC27F48}" type="datetimeFigureOut">
              <a:rPr lang="nl-NL" smtClean="0"/>
              <a:t>2-10-2018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1163765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E21ACEF-6A8B-4062-B056-7B76EAC27F48}" type="datetimeFigureOut">
              <a:rPr lang="nl-NL" smtClean="0"/>
              <a:t>2-10-2018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374952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E21ACEF-6A8B-4062-B056-7B76EAC27F48}" type="datetimeFigureOut">
              <a:rPr lang="nl-NL" smtClean="0"/>
              <a:t>2-10-2018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126878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E21ACEF-6A8B-4062-B056-7B76EAC27F48}" type="datetimeFigureOut">
              <a:rPr lang="nl-NL" smtClean="0"/>
              <a:t>2-10-2018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418EDFC-0FC4-4413-B0DD-BC40442CC4F5}" type="slidenum">
              <a:rPr lang="nl-NL" smtClean="0"/>
              <a:t>‹nr.›</a:t>
            </a:fld>
            <a:endParaRPr lang="nl-NL"/>
          </a:p>
        </p:txBody>
      </p:sp>
    </p:spTree>
    <p:extLst>
      <p:ext uri="{BB962C8B-B14F-4D97-AF65-F5344CB8AC3E}">
        <p14:creationId xmlns:p14="http://schemas.microsoft.com/office/powerpoint/2010/main" val="363231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1ACEF-6A8B-4062-B056-7B76EAC27F48}" type="datetimeFigureOut">
              <a:rPr lang="nl-NL" smtClean="0"/>
              <a:t>2-10-2018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8EDFC-0FC4-4413-B0DD-BC40442CC4F5}" type="slidenum">
              <a:rPr lang="nl-NL" smtClean="0"/>
              <a:t>‹nr.›</a:t>
            </a:fld>
            <a:endParaRPr lang="nl-NL"/>
          </a:p>
        </p:txBody>
      </p:sp>
    </p:spTree>
    <p:extLst>
      <p:ext uri="{BB962C8B-B14F-4D97-AF65-F5344CB8AC3E}">
        <p14:creationId xmlns:p14="http://schemas.microsoft.com/office/powerpoint/2010/main" val="2571844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descr="FLO logo Floricode R111D11.jpg"/>
          <p:cNvPicPr>
            <a:picLocks noChangeAspect="1"/>
          </p:cNvPicPr>
          <p:nvPr/>
        </p:nvPicPr>
        <p:blipFill>
          <a:blip r:embed="rId3" cstate="print"/>
          <a:stretch>
            <a:fillRect/>
          </a:stretch>
        </p:blipFill>
        <p:spPr>
          <a:xfrm>
            <a:off x="0" y="0"/>
            <a:ext cx="5233625" cy="2520280"/>
          </a:xfrm>
          <a:prstGeom prst="rect">
            <a:avLst/>
          </a:prstGeom>
        </p:spPr>
      </p:pic>
      <p:pic>
        <p:nvPicPr>
          <p:cNvPr id="6" name="Tijdelijke aanduiding voor inhoud 5" descr="logo-ornament.png"/>
          <p:cNvPicPr>
            <a:picLocks noGrp="1" noChangeAspect="1"/>
          </p:cNvPicPr>
          <p:nvPr>
            <p:ph idx="1"/>
          </p:nvPr>
        </p:nvPicPr>
        <p:blipFill>
          <a:blip r:embed="rId4" cstate="print"/>
          <a:stretch>
            <a:fillRect/>
          </a:stretch>
        </p:blipFill>
        <p:spPr>
          <a:xfrm>
            <a:off x="7284720" y="1260140"/>
            <a:ext cx="5184576" cy="5953581"/>
          </a:xfrm>
          <a:prstGeom prst="rect">
            <a:avLst/>
          </a:prstGeom>
          <a:noFill/>
          <a:ln>
            <a:noFill/>
          </a:ln>
        </p:spPr>
      </p:pic>
      <p:sp>
        <p:nvSpPr>
          <p:cNvPr id="4" name="Titel 3"/>
          <p:cNvSpPr>
            <a:spLocks noGrp="1"/>
          </p:cNvSpPr>
          <p:nvPr>
            <p:ph type="title"/>
          </p:nvPr>
        </p:nvSpPr>
        <p:spPr>
          <a:xfrm>
            <a:off x="1783080" y="4013840"/>
            <a:ext cx="8388424" cy="1143000"/>
          </a:xfrm>
        </p:spPr>
        <p:txBody>
          <a:bodyPr>
            <a:noAutofit/>
          </a:bodyPr>
          <a:lstStyle/>
          <a:p>
            <a:r>
              <a:rPr lang="nl-NL" sz="4800" dirty="0" smtClean="0">
                <a:solidFill>
                  <a:srgbClr val="DF0073"/>
                </a:solidFill>
                <a:latin typeface="+mn-lt"/>
              </a:rPr>
              <a:t>Van VMP v0.7 naar VMP v1.0</a:t>
            </a:r>
            <a:br>
              <a:rPr lang="nl-NL" sz="4800" dirty="0" smtClean="0">
                <a:solidFill>
                  <a:srgbClr val="DF0073"/>
                </a:solidFill>
                <a:latin typeface="+mn-lt"/>
              </a:rPr>
            </a:br>
            <a:r>
              <a:rPr lang="nl-NL" sz="4800" dirty="0">
                <a:solidFill>
                  <a:srgbClr val="DF0073"/>
                </a:solidFill>
                <a:latin typeface="+mn-lt"/>
              </a:rPr>
              <a:t/>
            </a:r>
            <a:br>
              <a:rPr lang="nl-NL" sz="4800" dirty="0">
                <a:solidFill>
                  <a:srgbClr val="DF0073"/>
                </a:solidFill>
                <a:latin typeface="+mn-lt"/>
              </a:rPr>
            </a:br>
            <a:r>
              <a:rPr lang="nl-NL" sz="4800" dirty="0" smtClean="0">
                <a:solidFill>
                  <a:srgbClr val="DF0073"/>
                </a:solidFill>
                <a:latin typeface="+mn-lt"/>
              </a:rPr>
              <a:t>Leo Zandvliet</a:t>
            </a:r>
            <a:endParaRPr lang="nl-NL" sz="4800" dirty="0">
              <a:solidFill>
                <a:srgbClr val="DF0073"/>
              </a:solidFill>
              <a:latin typeface="+mn-lt"/>
            </a:endParaRPr>
          </a:p>
        </p:txBody>
      </p:sp>
    </p:spTree>
    <p:extLst>
      <p:ext uri="{BB962C8B-B14F-4D97-AF65-F5344CB8AC3E}">
        <p14:creationId xmlns:p14="http://schemas.microsoft.com/office/powerpoint/2010/main" val="592448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
        <p:nvSpPr>
          <p:cNvPr id="4" name="Rechthoek 3"/>
          <p:cNvSpPr/>
          <p:nvPr/>
        </p:nvSpPr>
        <p:spPr>
          <a:xfrm>
            <a:off x="3040268" y="-28418"/>
            <a:ext cx="6354304" cy="1446550"/>
          </a:xfrm>
          <a:prstGeom prst="rect">
            <a:avLst/>
          </a:prstGeom>
          <a:noFill/>
        </p:spPr>
        <p:txBody>
          <a:bodyPr wrap="none" lIns="91440" tIns="45720" rIns="91440" bIns="45720">
            <a:spAutoFit/>
          </a:bodyPr>
          <a:lstStyle/>
          <a:p>
            <a:pPr algn="ctr"/>
            <a:r>
              <a:rPr lang="nl-NL" sz="4400" b="0" cap="none" spc="0" dirty="0" smtClean="0">
                <a:ln w="0"/>
                <a:solidFill>
                  <a:srgbClr val="DF0073"/>
                </a:solidFill>
                <a:effectLst>
                  <a:outerShdw blurRad="38100" dist="19050" dir="2700000" algn="tl" rotWithShape="0">
                    <a:schemeClr val="dk1">
                      <a:alpha val="40000"/>
                    </a:schemeClr>
                  </a:outerShdw>
                </a:effectLst>
              </a:rPr>
              <a:t>Voorbeeld</a:t>
            </a:r>
          </a:p>
          <a:p>
            <a:pPr algn="ctr"/>
            <a:r>
              <a:rPr lang="nl-NL" sz="4400" b="0" cap="none" spc="0" dirty="0" smtClean="0">
                <a:ln w="0"/>
                <a:solidFill>
                  <a:srgbClr val="DF0073"/>
                </a:solidFill>
                <a:effectLst>
                  <a:outerShdw blurRad="38100" dist="19050" dir="2700000" algn="tl" rotWithShape="0">
                    <a:schemeClr val="dk1">
                      <a:alpha val="40000"/>
                    </a:schemeClr>
                  </a:outerShdw>
                </a:effectLst>
              </a:rPr>
              <a:t>Grootte van </a:t>
            </a:r>
            <a:r>
              <a:rPr lang="nl-NL" sz="4400" b="0" cap="none" spc="0" dirty="0" err="1" smtClean="0">
                <a:ln w="0"/>
                <a:solidFill>
                  <a:srgbClr val="DF0073"/>
                </a:solidFill>
                <a:effectLst>
                  <a:outerShdw blurRad="38100" dist="19050" dir="2700000" algn="tl" rotWithShape="0">
                    <a:schemeClr val="dk1">
                      <a:alpha val="40000"/>
                    </a:schemeClr>
                  </a:outerShdw>
                </a:effectLst>
              </a:rPr>
              <a:t>aanbodsregels</a:t>
            </a:r>
            <a:endParaRPr lang="nl-NL" sz="4400" b="0" cap="none" spc="0" dirty="0" smtClean="0">
              <a:ln w="0"/>
              <a:solidFill>
                <a:srgbClr val="DF0073"/>
              </a:solidFill>
              <a:effectLst>
                <a:outerShdw blurRad="38100" dist="19050" dir="2700000" algn="tl" rotWithShape="0">
                  <a:schemeClr val="dk1">
                    <a:alpha val="40000"/>
                  </a:schemeClr>
                </a:outerShdw>
              </a:effectLst>
            </a:endParaRPr>
          </a:p>
        </p:txBody>
      </p:sp>
      <p:sp>
        <p:nvSpPr>
          <p:cNvPr id="5" name="Rechthoek 4"/>
          <p:cNvSpPr/>
          <p:nvPr/>
        </p:nvSpPr>
        <p:spPr>
          <a:xfrm>
            <a:off x="8602396" y="2598120"/>
            <a:ext cx="1374095"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v1.0</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6" name="Rechthoek 5"/>
          <p:cNvSpPr/>
          <p:nvPr/>
        </p:nvSpPr>
        <p:spPr>
          <a:xfrm>
            <a:off x="2458341" y="2598119"/>
            <a:ext cx="1374095"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v0.7</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9" name="Rechthoek 8"/>
          <p:cNvSpPr/>
          <p:nvPr/>
        </p:nvSpPr>
        <p:spPr>
          <a:xfrm>
            <a:off x="3264240" y="1717008"/>
            <a:ext cx="6090578" cy="646331"/>
          </a:xfrm>
          <a:prstGeom prst="rect">
            <a:avLst/>
          </a:prstGeom>
          <a:noFill/>
        </p:spPr>
        <p:txBody>
          <a:bodyPr wrap="none" lIns="91440" tIns="45720" rIns="91440" bIns="45720">
            <a:spAutoFit/>
          </a:bodyPr>
          <a:lstStyle/>
          <a:p>
            <a:pPr algn="ctr"/>
            <a:r>
              <a:rPr lang="nl-NL" sz="3600" dirty="0" smtClean="0">
                <a:ln w="0"/>
                <a:effectLst>
                  <a:outerShdw blurRad="38100" dist="19050" dir="2700000" algn="tl" rotWithShape="0">
                    <a:schemeClr val="dk1">
                      <a:alpha val="40000"/>
                    </a:schemeClr>
                  </a:outerShdw>
                </a:effectLst>
              </a:rPr>
              <a:t>Bij ‘vervallen’ van aanbodsregel</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3" name="Tekstvak 22"/>
          <p:cNvSpPr txBox="1"/>
          <p:nvPr/>
        </p:nvSpPr>
        <p:spPr>
          <a:xfrm>
            <a:off x="950380" y="3705728"/>
            <a:ext cx="4584143" cy="1077218"/>
          </a:xfrm>
          <a:prstGeom prst="rect">
            <a:avLst/>
          </a:prstGeom>
          <a:noFill/>
        </p:spPr>
        <p:txBody>
          <a:bodyPr wrap="square" rtlCol="0">
            <a:spAutoFit/>
          </a:bodyPr>
          <a:lstStyle/>
          <a:p>
            <a:r>
              <a:rPr lang="nl-NL" sz="3200" dirty="0" smtClean="0"/>
              <a:t>Complete aanbodsregel opnieuw sturen, met:</a:t>
            </a:r>
            <a:endParaRPr lang="nl-NL" sz="3200" dirty="0"/>
          </a:p>
        </p:txBody>
      </p:sp>
      <p:sp>
        <p:nvSpPr>
          <p:cNvPr id="24" name="Tekstvak 23"/>
          <p:cNvSpPr txBox="1"/>
          <p:nvPr/>
        </p:nvSpPr>
        <p:spPr>
          <a:xfrm>
            <a:off x="950379" y="4701330"/>
            <a:ext cx="5386249" cy="1569660"/>
          </a:xfrm>
          <a:prstGeom prst="rect">
            <a:avLst/>
          </a:prstGeom>
          <a:noFill/>
        </p:spPr>
        <p:txBody>
          <a:bodyPr wrap="square" rtlCol="0">
            <a:spAutoFit/>
          </a:bodyPr>
          <a:lstStyle/>
          <a:p>
            <a:r>
              <a:rPr lang="nl-NL" sz="3200" dirty="0" smtClean="0"/>
              <a:t>Nieuwe </a:t>
            </a:r>
            <a:r>
              <a:rPr lang="nl-NL" sz="3200" dirty="0" err="1" smtClean="0"/>
              <a:t>LineDateTime</a:t>
            </a:r>
            <a:endParaRPr lang="nl-NL" sz="3200" dirty="0" smtClean="0"/>
          </a:p>
          <a:p>
            <a:r>
              <a:rPr lang="nl-NL" sz="3200" dirty="0" smtClean="0"/>
              <a:t>Status ’72’</a:t>
            </a:r>
          </a:p>
          <a:p>
            <a:r>
              <a:rPr lang="nl-NL" sz="3200" dirty="0" smtClean="0"/>
              <a:t>Aantal ‘0’</a:t>
            </a:r>
            <a:endParaRPr lang="nl-NL" sz="3200" dirty="0"/>
          </a:p>
        </p:txBody>
      </p:sp>
      <p:sp>
        <p:nvSpPr>
          <p:cNvPr id="25" name="Tekstvak 24"/>
          <p:cNvSpPr txBox="1"/>
          <p:nvPr/>
        </p:nvSpPr>
        <p:spPr>
          <a:xfrm>
            <a:off x="7234989" y="3705728"/>
            <a:ext cx="4957011" cy="1077218"/>
          </a:xfrm>
          <a:prstGeom prst="rect">
            <a:avLst/>
          </a:prstGeom>
          <a:noFill/>
        </p:spPr>
        <p:txBody>
          <a:bodyPr wrap="square" rtlCol="0">
            <a:spAutoFit/>
          </a:bodyPr>
          <a:lstStyle/>
          <a:p>
            <a:r>
              <a:rPr lang="nl-NL" sz="3200" dirty="0" smtClean="0"/>
              <a:t>Ongewijzigd ID</a:t>
            </a:r>
          </a:p>
          <a:p>
            <a:r>
              <a:rPr lang="nl-NL" sz="3200" dirty="0" smtClean="0"/>
              <a:t>Ongewijzigd </a:t>
            </a:r>
            <a:r>
              <a:rPr lang="nl-NL" sz="3200" dirty="0" err="1" smtClean="0"/>
              <a:t>DocumentType</a:t>
            </a:r>
            <a:endParaRPr lang="nl-NL" sz="3200" dirty="0"/>
          </a:p>
        </p:txBody>
      </p:sp>
      <p:sp>
        <p:nvSpPr>
          <p:cNvPr id="26" name="Tekstvak 25"/>
          <p:cNvSpPr txBox="1"/>
          <p:nvPr/>
        </p:nvSpPr>
        <p:spPr>
          <a:xfrm>
            <a:off x="7234989" y="4701330"/>
            <a:ext cx="5759117" cy="1569660"/>
          </a:xfrm>
          <a:prstGeom prst="rect">
            <a:avLst/>
          </a:prstGeom>
          <a:noFill/>
        </p:spPr>
        <p:txBody>
          <a:bodyPr wrap="square" rtlCol="0">
            <a:spAutoFit/>
          </a:bodyPr>
          <a:lstStyle/>
          <a:p>
            <a:r>
              <a:rPr lang="nl-NL" sz="3200" dirty="0" smtClean="0"/>
              <a:t>Nieuwe </a:t>
            </a:r>
            <a:r>
              <a:rPr lang="nl-NL" sz="3200" dirty="0" err="1" smtClean="0"/>
              <a:t>LineDateTime</a:t>
            </a:r>
            <a:endParaRPr lang="nl-NL" sz="3200" dirty="0" smtClean="0"/>
          </a:p>
          <a:p>
            <a:r>
              <a:rPr lang="nl-NL" sz="3200" dirty="0" smtClean="0"/>
              <a:t>Status ’72’</a:t>
            </a:r>
          </a:p>
          <a:p>
            <a:r>
              <a:rPr lang="nl-NL" sz="3200" dirty="0" smtClean="0"/>
              <a:t>Aantal ‘0’</a:t>
            </a:r>
            <a:endParaRPr lang="nl-NL" sz="3200" dirty="0"/>
          </a:p>
        </p:txBody>
      </p:sp>
    </p:spTree>
    <p:extLst>
      <p:ext uri="{BB962C8B-B14F-4D97-AF65-F5344CB8AC3E}">
        <p14:creationId xmlns:p14="http://schemas.microsoft.com/office/powerpoint/2010/main" val="2999971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5122629" y="3666"/>
            <a:ext cx="2189575" cy="769441"/>
          </a:xfrm>
          <a:prstGeom prst="rect">
            <a:avLst/>
          </a:prstGeom>
          <a:noFill/>
        </p:spPr>
        <p:txBody>
          <a:bodyPr wrap="none" lIns="91440" tIns="45720" rIns="91440" bIns="45720">
            <a:spAutoFit/>
          </a:bodyPr>
          <a:lstStyle/>
          <a:p>
            <a:pPr algn="ctr"/>
            <a:r>
              <a:rPr lang="nl-NL" sz="4400" b="0" cap="none" spc="0" dirty="0" smtClean="0">
                <a:ln w="0"/>
                <a:solidFill>
                  <a:srgbClr val="DF0073"/>
                </a:solidFill>
                <a:effectLst>
                  <a:outerShdw blurRad="38100" dist="19050" dir="2700000" algn="tl" rotWithShape="0">
                    <a:schemeClr val="dk1">
                      <a:alpha val="40000"/>
                    </a:schemeClr>
                  </a:outerShdw>
                </a:effectLst>
              </a:rPr>
              <a:t>Techniek</a:t>
            </a:r>
          </a:p>
        </p:txBody>
      </p:sp>
      <p:sp>
        <p:nvSpPr>
          <p:cNvPr id="6" name="Tekstvak 5"/>
          <p:cNvSpPr txBox="1"/>
          <p:nvPr/>
        </p:nvSpPr>
        <p:spPr>
          <a:xfrm>
            <a:off x="1270374" y="2470486"/>
            <a:ext cx="9894083" cy="1077218"/>
          </a:xfrm>
          <a:prstGeom prst="rect">
            <a:avLst/>
          </a:prstGeom>
          <a:noFill/>
        </p:spPr>
        <p:txBody>
          <a:bodyPr wrap="square" rtlCol="0">
            <a:spAutoFit/>
          </a:bodyPr>
          <a:lstStyle/>
          <a:p>
            <a:r>
              <a:rPr lang="nl-NL" sz="3200" dirty="0" smtClean="0"/>
              <a:t>XML Schema’s onveranderd</a:t>
            </a:r>
          </a:p>
          <a:p>
            <a:r>
              <a:rPr lang="nl-NL" sz="3200" dirty="0" smtClean="0"/>
              <a:t>WSDL bijgewerkt voor onderscheid in </a:t>
            </a:r>
            <a:r>
              <a:rPr lang="nl-NL" sz="3200" dirty="0" err="1" smtClean="0"/>
              <a:t>SoapAction</a:t>
            </a:r>
            <a:endParaRPr lang="nl-NL" sz="3200" dirty="0"/>
          </a:p>
        </p:txBody>
      </p:sp>
      <p:pic>
        <p:nvPicPr>
          <p:cNvPr id="4"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Tree>
    <p:extLst>
      <p:ext uri="{BB962C8B-B14F-4D97-AF65-F5344CB8AC3E}">
        <p14:creationId xmlns:p14="http://schemas.microsoft.com/office/powerpoint/2010/main" val="547745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
        <p:nvSpPr>
          <p:cNvPr id="5" name="Rechthoek 4"/>
          <p:cNvSpPr/>
          <p:nvPr/>
        </p:nvSpPr>
        <p:spPr>
          <a:xfrm>
            <a:off x="4938414" y="3666"/>
            <a:ext cx="2558009" cy="769441"/>
          </a:xfrm>
          <a:prstGeom prst="rect">
            <a:avLst/>
          </a:prstGeom>
          <a:noFill/>
        </p:spPr>
        <p:txBody>
          <a:bodyPr wrap="none" lIns="91440" tIns="45720" rIns="91440" bIns="45720">
            <a:spAutoFit/>
          </a:bodyPr>
          <a:lstStyle/>
          <a:p>
            <a:pPr algn="ctr"/>
            <a:r>
              <a:rPr lang="nl-NL" sz="4400" b="0" cap="none" spc="0" dirty="0" err="1" smtClean="0">
                <a:ln w="0"/>
                <a:solidFill>
                  <a:srgbClr val="DF0073"/>
                </a:solidFill>
                <a:effectLst>
                  <a:outerShdw blurRad="38100" dist="19050" dir="2700000" algn="tl" rotWithShape="0">
                    <a:schemeClr val="dk1">
                      <a:alpha val="40000"/>
                    </a:schemeClr>
                  </a:outerShdw>
                </a:effectLst>
              </a:rPr>
              <a:t>Testcentre</a:t>
            </a:r>
            <a:endParaRPr lang="nl-NL" sz="4400" b="0" cap="none" spc="0" dirty="0" smtClean="0">
              <a:ln w="0"/>
              <a:solidFill>
                <a:srgbClr val="DF0073"/>
              </a:solidFill>
              <a:effectLst>
                <a:outerShdw blurRad="38100" dist="19050" dir="2700000" algn="tl" rotWithShape="0">
                  <a:schemeClr val="dk1">
                    <a:alpha val="40000"/>
                  </a:schemeClr>
                </a:outerShdw>
              </a:effectLst>
            </a:endParaRPr>
          </a:p>
        </p:txBody>
      </p:sp>
      <p:sp>
        <p:nvSpPr>
          <p:cNvPr id="6" name="Tekstvak 5"/>
          <p:cNvSpPr txBox="1"/>
          <p:nvPr/>
        </p:nvSpPr>
        <p:spPr>
          <a:xfrm>
            <a:off x="1270374" y="1074822"/>
            <a:ext cx="9894083" cy="1077218"/>
          </a:xfrm>
          <a:prstGeom prst="rect">
            <a:avLst/>
          </a:prstGeom>
          <a:noFill/>
        </p:spPr>
        <p:txBody>
          <a:bodyPr wrap="square" rtlCol="0">
            <a:spAutoFit/>
          </a:bodyPr>
          <a:lstStyle/>
          <a:p>
            <a:r>
              <a:rPr lang="nl-NL" sz="3200" dirty="0" smtClean="0"/>
              <a:t>In de basis hetzelfde als v0.7</a:t>
            </a:r>
          </a:p>
          <a:p>
            <a:r>
              <a:rPr lang="nl-NL" sz="3200" dirty="0" smtClean="0"/>
              <a:t>Scenario’s gericht op wijzigingen in v1.0</a:t>
            </a:r>
            <a:endParaRPr lang="nl-NL" sz="3200" dirty="0"/>
          </a:p>
        </p:txBody>
      </p:sp>
      <p:sp>
        <p:nvSpPr>
          <p:cNvPr id="4" name="Tekstvak 3"/>
          <p:cNvSpPr txBox="1"/>
          <p:nvPr/>
        </p:nvSpPr>
        <p:spPr>
          <a:xfrm>
            <a:off x="1270373" y="2152040"/>
            <a:ext cx="9894083" cy="584775"/>
          </a:xfrm>
          <a:prstGeom prst="rect">
            <a:avLst/>
          </a:prstGeom>
          <a:noFill/>
        </p:spPr>
        <p:txBody>
          <a:bodyPr wrap="square" rtlCol="0">
            <a:spAutoFit/>
          </a:bodyPr>
          <a:lstStyle/>
          <a:p>
            <a:r>
              <a:rPr lang="nl-NL" sz="3200" dirty="0" smtClean="0"/>
              <a:t>Let op!</a:t>
            </a:r>
            <a:endParaRPr lang="nl-NL" sz="3200" dirty="0"/>
          </a:p>
        </p:txBody>
      </p:sp>
      <p:sp>
        <p:nvSpPr>
          <p:cNvPr id="2" name="Tekstvak 1"/>
          <p:cNvSpPr txBox="1"/>
          <p:nvPr/>
        </p:nvSpPr>
        <p:spPr>
          <a:xfrm>
            <a:off x="1270373" y="2919663"/>
            <a:ext cx="10299032" cy="3416320"/>
          </a:xfrm>
          <a:prstGeom prst="rect">
            <a:avLst/>
          </a:prstGeom>
          <a:noFill/>
        </p:spPr>
        <p:txBody>
          <a:bodyPr wrap="square" rtlCol="0">
            <a:spAutoFit/>
          </a:bodyPr>
          <a:lstStyle/>
          <a:p>
            <a:pPr marL="285750" indent="-285750">
              <a:buFont typeface="Arial" panose="020B0604020202020204" pitchFamily="34" charset="0"/>
              <a:buChar char="•"/>
            </a:pPr>
            <a:r>
              <a:rPr lang="nl-NL" sz="2400" dirty="0" err="1" smtClean="0"/>
              <a:t>PaymentAgentParty</a:t>
            </a:r>
            <a:endParaRPr lang="nl-NL" sz="2400" dirty="0" smtClean="0"/>
          </a:p>
          <a:p>
            <a:pPr marL="285750" indent="-285750">
              <a:buFont typeface="Arial" panose="020B0604020202020204" pitchFamily="34" charset="0"/>
              <a:buChar char="•"/>
            </a:pPr>
            <a:r>
              <a:rPr lang="nl-NL" sz="2400" dirty="0" err="1" smtClean="0"/>
              <a:t>ReferencedDocument</a:t>
            </a:r>
            <a:r>
              <a:rPr lang="nl-NL" sz="2400" dirty="0" smtClean="0"/>
              <a:t> CS/AUX/IRN/AAG/ACE</a:t>
            </a:r>
          </a:p>
          <a:p>
            <a:pPr marL="285750" indent="-285750">
              <a:buFont typeface="Arial" panose="020B0604020202020204" pitchFamily="34" charset="0"/>
              <a:buChar char="•"/>
            </a:pPr>
            <a:r>
              <a:rPr lang="nl-NL" sz="2400" dirty="0" err="1" smtClean="0"/>
              <a:t>AdditionalInformationTradeNote</a:t>
            </a:r>
            <a:endParaRPr lang="nl-NL" sz="2400" dirty="0" smtClean="0"/>
          </a:p>
          <a:p>
            <a:pPr marL="285750" indent="-285750">
              <a:buFont typeface="Arial" panose="020B0604020202020204" pitchFamily="34" charset="0"/>
              <a:buChar char="•"/>
            </a:pPr>
            <a:r>
              <a:rPr lang="nl-NL" sz="2400" dirty="0" err="1" smtClean="0"/>
              <a:t>NotifyParty</a:t>
            </a:r>
            <a:endParaRPr lang="nl-NL" sz="2400" dirty="0" smtClean="0"/>
          </a:p>
          <a:p>
            <a:pPr marL="285750" indent="-285750">
              <a:buFont typeface="Arial" panose="020B0604020202020204" pitchFamily="34" charset="0"/>
              <a:buChar char="•"/>
            </a:pPr>
            <a:r>
              <a:rPr lang="nl-NL" sz="2400" dirty="0" smtClean="0"/>
              <a:t>Product </a:t>
            </a:r>
            <a:r>
              <a:rPr lang="nl-NL" sz="2400" dirty="0" err="1" smtClean="0"/>
              <a:t>CustomerAssignedID</a:t>
            </a:r>
            <a:r>
              <a:rPr lang="nl-NL" sz="2400" dirty="0" smtClean="0"/>
              <a:t>/</a:t>
            </a:r>
            <a:r>
              <a:rPr lang="nl-NL" sz="2400" dirty="0" err="1" smtClean="0"/>
              <a:t>SupplierAssignedID</a:t>
            </a:r>
            <a:r>
              <a:rPr lang="nl-NL" sz="2400" dirty="0" smtClean="0"/>
              <a:t>/</a:t>
            </a:r>
            <a:r>
              <a:rPr lang="nl-NL" sz="2400" dirty="0" err="1" smtClean="0"/>
              <a:t>ManufacturerAssignedID</a:t>
            </a:r>
            <a:r>
              <a:rPr lang="nl-NL" sz="2400" dirty="0" smtClean="0"/>
              <a:t>/…</a:t>
            </a:r>
          </a:p>
          <a:p>
            <a:pPr marL="285750" indent="-285750">
              <a:buFont typeface="Arial" panose="020B0604020202020204" pitchFamily="34" charset="0"/>
              <a:buChar char="•"/>
            </a:pPr>
            <a:r>
              <a:rPr lang="nl-NL" sz="2400" dirty="0" smtClean="0"/>
              <a:t>Price</a:t>
            </a:r>
          </a:p>
          <a:p>
            <a:pPr marL="285750" indent="-285750">
              <a:buFont typeface="Arial" panose="020B0604020202020204" pitchFamily="34" charset="0"/>
              <a:buChar char="•"/>
            </a:pPr>
            <a:r>
              <a:rPr lang="nl-NL" sz="2400" dirty="0" err="1" smtClean="0"/>
              <a:t>Packing</a:t>
            </a:r>
            <a:r>
              <a:rPr lang="nl-NL" sz="2400" dirty="0" smtClean="0"/>
              <a:t> </a:t>
            </a:r>
          </a:p>
          <a:p>
            <a:pPr marL="285750" indent="-285750">
              <a:buFont typeface="Arial" panose="020B0604020202020204" pitchFamily="34" charset="0"/>
              <a:buChar char="•"/>
            </a:pPr>
            <a:r>
              <a:rPr lang="nl-NL" sz="2400" dirty="0" smtClean="0"/>
              <a:t>Delivery</a:t>
            </a:r>
          </a:p>
          <a:p>
            <a:pPr marL="285750" indent="-285750">
              <a:buFont typeface="Arial" panose="020B0604020202020204" pitchFamily="34" charset="0"/>
              <a:buChar char="•"/>
            </a:pPr>
            <a:r>
              <a:rPr lang="nl-NL" sz="2400" dirty="0" err="1" smtClean="0"/>
              <a:t>SubordinateSupplyTradeLineItem</a:t>
            </a:r>
            <a:endParaRPr lang="nl-NL" sz="2400" dirty="0"/>
          </a:p>
        </p:txBody>
      </p:sp>
      <p:sp>
        <p:nvSpPr>
          <p:cNvPr id="10" name="Rechthoek 9"/>
          <p:cNvSpPr/>
          <p:nvPr/>
        </p:nvSpPr>
        <p:spPr>
          <a:xfrm>
            <a:off x="1270373" y="4812632"/>
            <a:ext cx="1488869" cy="737936"/>
          </a:xfrm>
          <a:prstGeom prst="rect">
            <a:avLst/>
          </a:prstGeom>
          <a:noFill/>
          <a:ln w="4762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6726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250"/>
                                  </p:stCondLst>
                                  <p:childTnLst>
                                    <p:set>
                                      <p:cBhvr>
                                        <p:cTn id="13" dur="1" fill="hold">
                                          <p:stCondLst>
                                            <p:cond delay="0"/>
                                          </p:stCondLst>
                                        </p:cTn>
                                        <p:tgtEl>
                                          <p:spTgt spid="2">
                                            <p:txEl>
                                              <p:pRg st="1" end="1"/>
                                            </p:txEl>
                                          </p:spTgt>
                                        </p:tgtEl>
                                        <p:attrNameLst>
                                          <p:attrName>style.visibility</p:attrName>
                                        </p:attrNameLst>
                                      </p:cBhvr>
                                      <p:to>
                                        <p:strVal val="visible"/>
                                      </p:to>
                                    </p:set>
                                  </p:childTnLst>
                                </p:cTn>
                              </p:par>
                            </p:childTnLst>
                          </p:cTn>
                        </p:par>
                        <p:par>
                          <p:cTn id="14" fill="hold">
                            <p:stCondLst>
                              <p:cond delay="250"/>
                            </p:stCondLst>
                            <p:childTnLst>
                              <p:par>
                                <p:cTn id="15" presetID="1" presetClass="entr" presetSubtype="0" fill="hold" grpId="0" nodeType="afterEffect">
                                  <p:stCondLst>
                                    <p:cond delay="25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grpId="0" nodeType="afterEffect">
                                  <p:stCondLst>
                                    <p:cond delay="250"/>
                                  </p:stCondLst>
                                  <p:childTnLst>
                                    <p:set>
                                      <p:cBhvr>
                                        <p:cTn id="19" dur="1" fill="hold">
                                          <p:stCondLst>
                                            <p:cond delay="0"/>
                                          </p:stCondLst>
                                        </p:cTn>
                                        <p:tgtEl>
                                          <p:spTgt spid="2">
                                            <p:txEl>
                                              <p:pRg st="3" end="3"/>
                                            </p:txEl>
                                          </p:spTgt>
                                        </p:tgtEl>
                                        <p:attrNameLst>
                                          <p:attrName>style.visibility</p:attrName>
                                        </p:attrNameLst>
                                      </p:cBhvr>
                                      <p:to>
                                        <p:strVal val="visible"/>
                                      </p:to>
                                    </p:set>
                                  </p:childTnLst>
                                </p:cTn>
                              </p:par>
                            </p:childTnLst>
                          </p:cTn>
                        </p:par>
                        <p:par>
                          <p:cTn id="20" fill="hold">
                            <p:stCondLst>
                              <p:cond delay="750"/>
                            </p:stCondLst>
                            <p:childTnLst>
                              <p:par>
                                <p:cTn id="21" presetID="1" presetClass="entr" presetSubtype="0" fill="hold" grpId="0" nodeType="afterEffect">
                                  <p:stCondLst>
                                    <p:cond delay="25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grpId="0" nodeType="afterEffect">
                                  <p:stCondLst>
                                    <p:cond delay="250"/>
                                  </p:stCondLst>
                                  <p:childTnLst>
                                    <p:set>
                                      <p:cBhvr>
                                        <p:cTn id="25" dur="1" fill="hold">
                                          <p:stCondLst>
                                            <p:cond delay="0"/>
                                          </p:stCondLst>
                                        </p:cTn>
                                        <p:tgtEl>
                                          <p:spTgt spid="2">
                                            <p:txEl>
                                              <p:pRg st="5" end="5"/>
                                            </p:txEl>
                                          </p:spTgt>
                                        </p:tgtEl>
                                        <p:attrNameLst>
                                          <p:attrName>style.visibility</p:attrName>
                                        </p:attrNameLst>
                                      </p:cBhvr>
                                      <p:to>
                                        <p:strVal val="visible"/>
                                      </p:to>
                                    </p:set>
                                  </p:childTnLst>
                                </p:cTn>
                              </p:par>
                            </p:childTnLst>
                          </p:cTn>
                        </p:par>
                        <p:par>
                          <p:cTn id="26" fill="hold">
                            <p:stCondLst>
                              <p:cond delay="1250"/>
                            </p:stCondLst>
                            <p:childTnLst>
                              <p:par>
                                <p:cTn id="27" presetID="1" presetClass="entr" presetSubtype="0" fill="hold" grpId="0" nodeType="afterEffect">
                                  <p:stCondLst>
                                    <p:cond delay="250"/>
                                  </p:stCondLst>
                                  <p:childTnLst>
                                    <p:set>
                                      <p:cBhvr>
                                        <p:cTn id="28" dur="1" fill="hold">
                                          <p:stCondLst>
                                            <p:cond delay="0"/>
                                          </p:stCondLst>
                                        </p:cTn>
                                        <p:tgtEl>
                                          <p:spTgt spid="2">
                                            <p:txEl>
                                              <p:pRg st="6" end="6"/>
                                            </p:txEl>
                                          </p:spTgt>
                                        </p:tgtEl>
                                        <p:attrNameLst>
                                          <p:attrName>style.visibility</p:attrName>
                                        </p:attrNameLst>
                                      </p:cBhvr>
                                      <p:to>
                                        <p:strVal val="visible"/>
                                      </p:to>
                                    </p:set>
                                  </p:childTnLst>
                                </p:cTn>
                              </p:par>
                            </p:childTnLst>
                          </p:cTn>
                        </p:par>
                        <p:par>
                          <p:cTn id="29" fill="hold">
                            <p:stCondLst>
                              <p:cond delay="1500"/>
                            </p:stCondLst>
                            <p:childTnLst>
                              <p:par>
                                <p:cTn id="30" presetID="1" presetClass="entr" presetSubtype="0" fill="hold" grpId="0" nodeType="afterEffect">
                                  <p:stCondLst>
                                    <p:cond delay="250"/>
                                  </p:stCondLst>
                                  <p:childTnLst>
                                    <p:set>
                                      <p:cBhvr>
                                        <p:cTn id="31" dur="1" fill="hold">
                                          <p:stCondLst>
                                            <p:cond delay="0"/>
                                          </p:stCondLst>
                                        </p:cTn>
                                        <p:tgtEl>
                                          <p:spTgt spid="2">
                                            <p:txEl>
                                              <p:pRg st="7" end="7"/>
                                            </p:txEl>
                                          </p:spTgt>
                                        </p:tgtEl>
                                        <p:attrNameLst>
                                          <p:attrName>style.visibility</p:attrName>
                                        </p:attrNameLst>
                                      </p:cBhvr>
                                      <p:to>
                                        <p:strVal val="visible"/>
                                      </p:to>
                                    </p:set>
                                  </p:childTnLst>
                                </p:cTn>
                              </p:par>
                            </p:childTnLst>
                          </p:cTn>
                        </p:par>
                        <p:par>
                          <p:cTn id="32" fill="hold">
                            <p:stCondLst>
                              <p:cond delay="1750"/>
                            </p:stCondLst>
                            <p:childTnLst>
                              <p:par>
                                <p:cTn id="33" presetID="1" presetClass="entr" presetSubtype="0" fill="hold" grpId="0" nodeType="afterEffect">
                                  <p:stCondLst>
                                    <p:cond delay="25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uiExpand="1" build="p"/>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946485" y="3048002"/>
            <a:ext cx="10282141" cy="584775"/>
          </a:xfrm>
          <a:prstGeom prst="rect">
            <a:avLst/>
          </a:prstGeom>
          <a:noFill/>
        </p:spPr>
        <p:txBody>
          <a:bodyPr wrap="square" rtlCol="0">
            <a:spAutoFit/>
          </a:bodyPr>
          <a:lstStyle/>
          <a:p>
            <a:r>
              <a:rPr lang="nl-NL" sz="3200" dirty="0" smtClean="0"/>
              <a:t>&lt;input name="question" </a:t>
            </a:r>
            <a:r>
              <a:rPr lang="nl-NL" sz="3200" dirty="0" err="1" smtClean="0"/>
              <a:t>placeholder</a:t>
            </a:r>
            <a:r>
              <a:rPr lang="nl-NL" sz="3200" dirty="0" smtClean="0"/>
              <a:t>="Stel uw vraag hier" /&gt;</a:t>
            </a:r>
            <a:endParaRPr lang="nl-NL" sz="3200" dirty="0"/>
          </a:p>
        </p:txBody>
      </p:sp>
      <p:pic>
        <p:nvPicPr>
          <p:cNvPr id="3"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Tree>
    <p:extLst>
      <p:ext uri="{BB962C8B-B14F-4D97-AF65-F5344CB8AC3E}">
        <p14:creationId xmlns:p14="http://schemas.microsoft.com/office/powerpoint/2010/main" val="4068659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180623" y="293655"/>
            <a:ext cx="9589228" cy="923330"/>
          </a:xfrm>
          <a:prstGeom prst="rect">
            <a:avLst/>
          </a:prstGeom>
          <a:noFill/>
        </p:spPr>
        <p:txBody>
          <a:bodyPr wrap="none" lIns="91440" tIns="45720" rIns="91440" bIns="45720">
            <a:spAutoFit/>
          </a:bodyPr>
          <a:lstStyle/>
          <a:p>
            <a:pPr algn="ctr"/>
            <a:r>
              <a:rPr lang="nl-NL" sz="5400" dirty="0" smtClean="0">
                <a:ln w="0"/>
                <a:solidFill>
                  <a:srgbClr val="DF0073"/>
                </a:solidFill>
                <a:effectLst>
                  <a:outerShdw blurRad="38100" dist="19050" dir="2700000" algn="tl" rotWithShape="0">
                    <a:schemeClr val="dk1">
                      <a:alpha val="40000"/>
                    </a:schemeClr>
                  </a:outerShdw>
                </a:effectLst>
              </a:rPr>
              <a:t>Deelnemers werkgroep VMP v1.0</a:t>
            </a:r>
            <a:endParaRPr lang="nl-NL" sz="5400" b="0" cap="none" spc="0" dirty="0">
              <a:ln w="0"/>
              <a:solidFill>
                <a:srgbClr val="DF0073"/>
              </a:solidFill>
              <a:effectLst>
                <a:outerShdw blurRad="38100" dist="19050" dir="2700000" algn="tl" rotWithShape="0">
                  <a:schemeClr val="dk1">
                    <a:alpha val="40000"/>
                  </a:schemeClr>
                </a:outerShdw>
              </a:effectLst>
            </a:endParaRPr>
          </a:p>
        </p:txBody>
      </p:sp>
      <p:pic>
        <p:nvPicPr>
          <p:cNvPr id="5"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pic>
        <p:nvPicPr>
          <p:cNvPr id="6" name="Afbeelding 5"/>
          <p:cNvPicPr/>
          <p:nvPr/>
        </p:nvPicPr>
        <p:blipFill>
          <a:blip r:embed="rId4">
            <a:extLst>
              <a:ext uri="{28A0092B-C50C-407E-A947-70E740481C1C}">
                <a14:useLocalDpi xmlns:a14="http://schemas.microsoft.com/office/drawing/2010/main" val="0"/>
              </a:ext>
            </a:extLst>
          </a:blip>
          <a:stretch>
            <a:fillRect/>
          </a:stretch>
        </p:blipFill>
        <p:spPr>
          <a:xfrm>
            <a:off x="824865" y="1783016"/>
            <a:ext cx="1276350" cy="1085850"/>
          </a:xfrm>
          <a:prstGeom prst="rect">
            <a:avLst/>
          </a:prstGeom>
        </p:spPr>
      </p:pic>
      <p:pic>
        <p:nvPicPr>
          <p:cNvPr id="7" name="Afbeelding 6"/>
          <p:cNvPicPr/>
          <p:nvPr/>
        </p:nvPicPr>
        <p:blipFill>
          <a:blip r:embed="rId5">
            <a:extLst>
              <a:ext uri="{28A0092B-C50C-407E-A947-70E740481C1C}">
                <a14:useLocalDpi xmlns:a14="http://schemas.microsoft.com/office/drawing/2010/main" val="0"/>
              </a:ext>
            </a:extLst>
          </a:blip>
          <a:stretch>
            <a:fillRect/>
          </a:stretch>
        </p:blipFill>
        <p:spPr>
          <a:xfrm>
            <a:off x="820202" y="3372865"/>
            <a:ext cx="1171575" cy="1581150"/>
          </a:xfrm>
          <a:prstGeom prst="rect">
            <a:avLst/>
          </a:prstGeom>
        </p:spPr>
      </p:pic>
      <p:pic>
        <p:nvPicPr>
          <p:cNvPr id="8" name="Afbeelding 7"/>
          <p:cNvPicPr/>
          <p:nvPr/>
        </p:nvPicPr>
        <p:blipFill>
          <a:blip r:embed="rId6">
            <a:extLst>
              <a:ext uri="{28A0092B-C50C-407E-A947-70E740481C1C}">
                <a14:useLocalDpi xmlns:a14="http://schemas.microsoft.com/office/drawing/2010/main" val="0"/>
              </a:ext>
            </a:extLst>
          </a:blip>
          <a:stretch>
            <a:fillRect/>
          </a:stretch>
        </p:blipFill>
        <p:spPr>
          <a:xfrm>
            <a:off x="2837191" y="2197996"/>
            <a:ext cx="2328175" cy="657795"/>
          </a:xfrm>
          <a:prstGeom prst="rect">
            <a:avLst/>
          </a:prstGeom>
        </p:spPr>
      </p:pic>
      <p:pic>
        <p:nvPicPr>
          <p:cNvPr id="9" name="Afbeelding 8"/>
          <p:cNvPicPr/>
          <p:nvPr/>
        </p:nvPicPr>
        <p:blipFill>
          <a:blip r:embed="rId7">
            <a:extLst>
              <a:ext uri="{28A0092B-C50C-407E-A947-70E740481C1C}">
                <a14:useLocalDpi xmlns:a14="http://schemas.microsoft.com/office/drawing/2010/main" val="0"/>
              </a:ext>
            </a:extLst>
          </a:blip>
          <a:stretch>
            <a:fillRect/>
          </a:stretch>
        </p:blipFill>
        <p:spPr>
          <a:xfrm>
            <a:off x="2838715" y="3465258"/>
            <a:ext cx="2422525" cy="1396365"/>
          </a:xfrm>
          <a:prstGeom prst="rect">
            <a:avLst/>
          </a:prstGeom>
        </p:spPr>
      </p:pic>
      <p:pic>
        <p:nvPicPr>
          <p:cNvPr id="10" name="Afbeelding 9"/>
          <p:cNvPicPr/>
          <p:nvPr/>
        </p:nvPicPr>
        <p:blipFill>
          <a:blip r:embed="rId8">
            <a:extLst>
              <a:ext uri="{28A0092B-C50C-407E-A947-70E740481C1C}">
                <a14:useLocalDpi xmlns:a14="http://schemas.microsoft.com/office/drawing/2010/main" val="0"/>
              </a:ext>
            </a:extLst>
          </a:blip>
          <a:stretch>
            <a:fillRect/>
          </a:stretch>
        </p:blipFill>
        <p:spPr>
          <a:xfrm>
            <a:off x="5412105" y="11948795"/>
            <a:ext cx="3225165" cy="874395"/>
          </a:xfrm>
          <a:prstGeom prst="rect">
            <a:avLst/>
          </a:prstGeom>
        </p:spPr>
      </p:pic>
      <p:pic>
        <p:nvPicPr>
          <p:cNvPr id="11" name="Afbeelding 10"/>
          <p:cNvPicPr/>
          <p:nvPr/>
        </p:nvPicPr>
        <p:blipFill>
          <a:blip r:embed="rId9">
            <a:extLst>
              <a:ext uri="{28A0092B-C50C-407E-A947-70E740481C1C}">
                <a14:useLocalDpi xmlns:a14="http://schemas.microsoft.com/office/drawing/2010/main" val="0"/>
              </a:ext>
            </a:extLst>
          </a:blip>
          <a:stretch>
            <a:fillRect/>
          </a:stretch>
        </p:blipFill>
        <p:spPr>
          <a:xfrm>
            <a:off x="5794349" y="3838825"/>
            <a:ext cx="2070470" cy="825795"/>
          </a:xfrm>
          <a:prstGeom prst="rect">
            <a:avLst/>
          </a:prstGeom>
        </p:spPr>
      </p:pic>
      <p:pic>
        <p:nvPicPr>
          <p:cNvPr id="13" name="Afbeelding 12"/>
          <p:cNvPicPr/>
          <p:nvPr/>
        </p:nvPicPr>
        <p:blipFill>
          <a:blip r:embed="rId10">
            <a:extLst>
              <a:ext uri="{28A0092B-C50C-407E-A947-70E740481C1C}">
                <a14:useLocalDpi xmlns:a14="http://schemas.microsoft.com/office/drawing/2010/main" val="0"/>
              </a:ext>
            </a:extLst>
          </a:blip>
          <a:stretch>
            <a:fillRect/>
          </a:stretch>
        </p:blipFill>
        <p:spPr>
          <a:xfrm>
            <a:off x="1699044" y="5343203"/>
            <a:ext cx="3800475" cy="628650"/>
          </a:xfrm>
          <a:prstGeom prst="rect">
            <a:avLst/>
          </a:prstGeom>
        </p:spPr>
      </p:pic>
      <p:sp>
        <p:nvSpPr>
          <p:cNvPr id="14" name="Rectangle 2"/>
          <p:cNvSpPr>
            <a:spLocks noChangeArrowheads="1"/>
          </p:cNvSpPr>
          <p:nvPr/>
        </p:nvSpPr>
        <p:spPr bwMode="auto">
          <a:xfrm>
            <a:off x="5729605" y="75660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17" name="Afbeelding 16"/>
          <p:cNvPicPr/>
          <p:nvPr/>
        </p:nvPicPr>
        <p:blipFill>
          <a:blip r:embed="rId11">
            <a:extLst>
              <a:ext uri="{28A0092B-C50C-407E-A947-70E740481C1C}">
                <a14:useLocalDpi xmlns:a14="http://schemas.microsoft.com/office/drawing/2010/main" val="0"/>
              </a:ext>
            </a:extLst>
          </a:blip>
          <a:stretch>
            <a:fillRect/>
          </a:stretch>
        </p:blipFill>
        <p:spPr>
          <a:xfrm>
            <a:off x="6746342" y="5374696"/>
            <a:ext cx="2362200" cy="819150"/>
          </a:xfrm>
          <a:prstGeom prst="rect">
            <a:avLst/>
          </a:prstGeom>
        </p:spPr>
      </p:pic>
      <p:pic>
        <p:nvPicPr>
          <p:cNvPr id="2" name="Afbeelding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258786" y="2360064"/>
            <a:ext cx="2248547" cy="382253"/>
          </a:xfrm>
          <a:prstGeom prst="rect">
            <a:avLst/>
          </a:prstGeom>
        </p:spPr>
      </p:pic>
      <p:pic>
        <p:nvPicPr>
          <p:cNvPr id="16" name="Afbeelding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406776" y="3927104"/>
            <a:ext cx="2817084" cy="769009"/>
          </a:xfrm>
          <a:prstGeom prst="rect">
            <a:avLst/>
          </a:prstGeom>
        </p:spPr>
      </p:pic>
      <p:pic>
        <p:nvPicPr>
          <p:cNvPr id="1026" name="Picture 2" descr="image00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36870" y="2255521"/>
            <a:ext cx="2885940" cy="56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6416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graphicFrame>
        <p:nvGraphicFramePr>
          <p:cNvPr id="5" name="Diagram 4"/>
          <p:cNvGraphicFramePr/>
          <p:nvPr>
            <p:extLst>
              <p:ext uri="{D42A27DB-BD31-4B8C-83A1-F6EECF244321}">
                <p14:modId xmlns:p14="http://schemas.microsoft.com/office/powerpoint/2010/main" val="639731736"/>
              </p:ext>
            </p:extLst>
          </p:nvPr>
        </p:nvGraphicFramePr>
        <p:xfrm>
          <a:off x="1156447" y="376518"/>
          <a:ext cx="10085294" cy="61318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Rechthoek 6"/>
          <p:cNvSpPr/>
          <p:nvPr/>
        </p:nvSpPr>
        <p:spPr>
          <a:xfrm>
            <a:off x="1156447" y="5103674"/>
            <a:ext cx="2768963" cy="1754326"/>
          </a:xfrm>
          <a:prstGeom prst="rect">
            <a:avLst/>
          </a:prstGeom>
          <a:noFill/>
        </p:spPr>
        <p:txBody>
          <a:bodyPr wrap="none" lIns="91440" tIns="45720" rIns="91440" bIns="45720">
            <a:spAutoFit/>
          </a:bodyPr>
          <a:lstStyle/>
          <a:p>
            <a:pPr algn="ctr"/>
            <a:r>
              <a:rPr lang="nl-NL" sz="5400" dirty="0" smtClean="0">
                <a:ln w="0"/>
                <a:effectLst>
                  <a:outerShdw blurRad="38100" dist="19050" dir="2700000" algn="tl" rotWithShape="0">
                    <a:schemeClr val="dk1">
                      <a:alpha val="40000"/>
                    </a:schemeClr>
                  </a:outerShdw>
                </a:effectLst>
              </a:rPr>
              <a:t>Augustus</a:t>
            </a:r>
          </a:p>
          <a:p>
            <a:pPr algn="ctr"/>
            <a:r>
              <a:rPr lang="nl-NL" sz="5400" dirty="0" smtClean="0">
                <a:ln w="0"/>
                <a:effectLst>
                  <a:outerShdw blurRad="38100" dist="19050" dir="2700000" algn="tl" rotWithShape="0">
                    <a:schemeClr val="dk1">
                      <a:alpha val="40000"/>
                    </a:schemeClr>
                  </a:outerShdw>
                </a:effectLst>
              </a:rPr>
              <a:t>2012</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12" name="PIJL-OMLAAG 11"/>
          <p:cNvSpPr/>
          <p:nvPr/>
        </p:nvSpPr>
        <p:spPr>
          <a:xfrm>
            <a:off x="2466753" y="4168009"/>
            <a:ext cx="249485" cy="93566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13" name="Rechthoek 12"/>
          <p:cNvSpPr/>
          <p:nvPr/>
        </p:nvSpPr>
        <p:spPr>
          <a:xfrm>
            <a:off x="7923921" y="5103674"/>
            <a:ext cx="3148491" cy="1754326"/>
          </a:xfrm>
          <a:prstGeom prst="rect">
            <a:avLst/>
          </a:prstGeom>
          <a:noFill/>
        </p:spPr>
        <p:txBody>
          <a:bodyPr wrap="none" lIns="91440" tIns="45720" rIns="91440" bIns="45720">
            <a:spAutoFit/>
          </a:bodyPr>
          <a:lstStyle/>
          <a:p>
            <a:pPr algn="ctr"/>
            <a:r>
              <a:rPr lang="nl-NL" sz="5400" dirty="0" smtClean="0">
                <a:ln w="0"/>
                <a:effectLst>
                  <a:outerShdw blurRad="38100" dist="19050" dir="2700000" algn="tl" rotWithShape="0">
                    <a:schemeClr val="dk1">
                      <a:alpha val="40000"/>
                    </a:schemeClr>
                  </a:outerShdw>
                </a:effectLst>
              </a:rPr>
              <a:t>November</a:t>
            </a:r>
          </a:p>
          <a:p>
            <a:pPr algn="ctr"/>
            <a:r>
              <a:rPr lang="nl-NL" sz="5400" dirty="0" smtClean="0">
                <a:ln w="0"/>
                <a:effectLst>
                  <a:outerShdw blurRad="38100" dist="19050" dir="2700000" algn="tl" rotWithShape="0">
                    <a:schemeClr val="dk1">
                      <a:alpha val="40000"/>
                    </a:schemeClr>
                  </a:outerShdw>
                </a:effectLst>
              </a:rPr>
              <a:t>2017</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14" name="PIJL-OMLAAG 13"/>
          <p:cNvSpPr/>
          <p:nvPr/>
        </p:nvSpPr>
        <p:spPr>
          <a:xfrm>
            <a:off x="9423990" y="4168009"/>
            <a:ext cx="249485" cy="93566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15" name="Rechthoek 14"/>
          <p:cNvSpPr/>
          <p:nvPr/>
        </p:nvSpPr>
        <p:spPr>
          <a:xfrm>
            <a:off x="5288184" y="2980782"/>
            <a:ext cx="1374094"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v0.8</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16" name="Rechthoek 15"/>
          <p:cNvSpPr/>
          <p:nvPr/>
        </p:nvSpPr>
        <p:spPr>
          <a:xfrm>
            <a:off x="4284250" y="5103674"/>
            <a:ext cx="3280835" cy="1754326"/>
          </a:xfrm>
          <a:prstGeom prst="rect">
            <a:avLst/>
          </a:prstGeom>
          <a:noFill/>
        </p:spPr>
        <p:txBody>
          <a:bodyPr wrap="none" lIns="91440" tIns="45720" rIns="91440" bIns="45720">
            <a:spAutoFit/>
          </a:bodyPr>
          <a:lstStyle/>
          <a:p>
            <a:pPr algn="ctr"/>
            <a:r>
              <a:rPr lang="nl-NL" sz="5400" dirty="0" smtClean="0">
                <a:ln w="0"/>
                <a:effectLst>
                  <a:outerShdw blurRad="38100" dist="19050" dir="2700000" algn="tl" rotWithShape="0">
                    <a:schemeClr val="dk1">
                      <a:alpha val="40000"/>
                    </a:schemeClr>
                  </a:outerShdw>
                </a:effectLst>
              </a:rPr>
              <a:t>September</a:t>
            </a:r>
          </a:p>
          <a:p>
            <a:pPr algn="ctr"/>
            <a:r>
              <a:rPr lang="nl-NL" sz="5400" dirty="0" smtClean="0">
                <a:ln w="0"/>
                <a:effectLst>
                  <a:outerShdw blurRad="38100" dist="19050" dir="2700000" algn="tl" rotWithShape="0">
                    <a:schemeClr val="dk1">
                      <a:alpha val="40000"/>
                    </a:schemeClr>
                  </a:outerShdw>
                </a:effectLst>
              </a:rPr>
              <a:t>2014</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17" name="PIJL-OMLAAG 16"/>
          <p:cNvSpPr/>
          <p:nvPr/>
        </p:nvSpPr>
        <p:spPr>
          <a:xfrm>
            <a:off x="5850490" y="4168009"/>
            <a:ext cx="249485" cy="93566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18" name="Rechthoek 17"/>
          <p:cNvSpPr/>
          <p:nvPr/>
        </p:nvSpPr>
        <p:spPr>
          <a:xfrm>
            <a:off x="1853379" y="2980782"/>
            <a:ext cx="1374094"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v0.7</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19" name="Rechthoek 18"/>
          <p:cNvSpPr/>
          <p:nvPr/>
        </p:nvSpPr>
        <p:spPr>
          <a:xfrm>
            <a:off x="5644051" y="2980782"/>
            <a:ext cx="662361"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20" name="Rechthoek 19"/>
          <p:cNvSpPr/>
          <p:nvPr/>
        </p:nvSpPr>
        <p:spPr>
          <a:xfrm>
            <a:off x="8811119" y="2980782"/>
            <a:ext cx="1374094"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v1.0</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21" name="Rechthoek 20"/>
          <p:cNvSpPr/>
          <p:nvPr/>
        </p:nvSpPr>
        <p:spPr>
          <a:xfrm>
            <a:off x="5212041" y="293655"/>
            <a:ext cx="1526380" cy="923330"/>
          </a:xfrm>
          <a:prstGeom prst="rect">
            <a:avLst/>
          </a:prstGeom>
          <a:noFill/>
        </p:spPr>
        <p:txBody>
          <a:bodyPr wrap="none" lIns="91440" tIns="45720" rIns="91440" bIns="45720">
            <a:spAutoFit/>
          </a:bodyPr>
          <a:lstStyle/>
          <a:p>
            <a:pPr algn="ctr"/>
            <a:r>
              <a:rPr lang="nl-NL" sz="5400" b="0" cap="none" spc="0" dirty="0" smtClean="0">
                <a:ln w="0"/>
                <a:solidFill>
                  <a:srgbClr val="DF0073"/>
                </a:solidFill>
                <a:effectLst>
                  <a:outerShdw blurRad="38100" dist="19050" dir="2700000" algn="tl" rotWithShape="0">
                    <a:schemeClr val="dk1">
                      <a:alpha val="40000"/>
                    </a:schemeClr>
                  </a:outerShdw>
                </a:effectLst>
              </a:rPr>
              <a:t>VMP</a:t>
            </a:r>
            <a:endParaRPr lang="nl-NL" sz="5400" b="0" cap="none" spc="0" dirty="0">
              <a:ln w="0"/>
              <a:solidFill>
                <a:srgbClr val="DF0073"/>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2074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1" nodeType="clickEffect">
                                  <p:stCondLst>
                                    <p:cond delay="0"/>
                                  </p:stCondLst>
                                  <p:childTnLst>
                                    <p:animEffect transition="out" filter="fade">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cTn>
                              </p:par>
                            </p:childTnLst>
                          </p:cTn>
                        </p:par>
                        <p:par>
                          <p:cTn id="34" fill="hold">
                            <p:stCondLst>
                              <p:cond delay="500"/>
                            </p:stCondLst>
                            <p:childTnLst>
                              <p:par>
                                <p:cTn id="35" presetID="10" presetClass="exit" presetSubtype="0" fill="hold" grpId="1" nodeType="afterEffect">
                                  <p:stCondLst>
                                    <p:cond delay="0"/>
                                  </p:stCondLst>
                                  <p:childTnLst>
                                    <p:animEffect transition="out" filter="fade">
                                      <p:cBhvr>
                                        <p:cTn id="36" dur="500"/>
                                        <p:tgtEl>
                                          <p:spTgt spid="17"/>
                                        </p:tgtEl>
                                      </p:cBhvr>
                                    </p:animEffect>
                                    <p:set>
                                      <p:cBhvr>
                                        <p:cTn id="37" dur="1" fill="hold">
                                          <p:stCondLst>
                                            <p:cond delay="499"/>
                                          </p:stCondLst>
                                        </p:cTn>
                                        <p:tgtEl>
                                          <p:spTgt spid="17"/>
                                        </p:tgtEl>
                                        <p:attrNameLst>
                                          <p:attrName>style.visibility</p:attrName>
                                        </p:attrNameLst>
                                      </p:cBhvr>
                                      <p:to>
                                        <p:strVal val="hidden"/>
                                      </p:to>
                                    </p:set>
                                  </p:childTnLst>
                                </p:cTn>
                              </p:par>
                            </p:childTnLst>
                          </p:cTn>
                        </p:par>
                        <p:par>
                          <p:cTn id="38" fill="hold">
                            <p:stCondLst>
                              <p:cond delay="1000"/>
                            </p:stCondLst>
                            <p:childTnLst>
                              <p:par>
                                <p:cTn id="39" presetID="10" presetClass="exit" presetSubtype="0" fill="hold" grpId="1" nodeType="afterEffect">
                                  <p:stCondLst>
                                    <p:cond delay="0"/>
                                  </p:stCondLst>
                                  <p:childTnLst>
                                    <p:animEffect transition="out" filter="fade">
                                      <p:cBhvr>
                                        <p:cTn id="40" dur="500"/>
                                        <p:tgtEl>
                                          <p:spTgt spid="15"/>
                                        </p:tgtEl>
                                      </p:cBhvr>
                                    </p:animEffect>
                                    <p:set>
                                      <p:cBhvr>
                                        <p:cTn id="41"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p:bldP spid="14" grpId="0" animBg="1"/>
      <p:bldP spid="15" grpId="0"/>
      <p:bldP spid="15" grpId="1"/>
      <p:bldP spid="16" grpId="0"/>
      <p:bldP spid="16" grpId="1"/>
      <p:bldP spid="17" grpId="0" animBg="1"/>
      <p:bldP spid="17" grpId="1" animBg="1"/>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
        <p:nvSpPr>
          <p:cNvPr id="4" name="Rechthoek 3"/>
          <p:cNvSpPr/>
          <p:nvPr/>
        </p:nvSpPr>
        <p:spPr>
          <a:xfrm rot="1015303">
            <a:off x="5742614" y="1638095"/>
            <a:ext cx="5174237" cy="646331"/>
          </a:xfrm>
          <a:prstGeom prst="rect">
            <a:avLst/>
          </a:prstGeom>
          <a:noFill/>
        </p:spPr>
        <p:txBody>
          <a:bodyPr wrap="none" lIns="91440" tIns="45720" rIns="91440" bIns="45720">
            <a:spAutoFit/>
          </a:bodyPr>
          <a:lstStyle/>
          <a:p>
            <a:pPr algn="ctr"/>
            <a:r>
              <a:rPr lang="nl-NL" sz="3600" b="0" cap="none" spc="0" dirty="0" err="1" smtClean="0">
                <a:ln w="0"/>
                <a:solidFill>
                  <a:schemeClr val="tx1"/>
                </a:solidFill>
                <a:effectLst>
                  <a:outerShdw blurRad="38100" dist="19050" dir="2700000" algn="tl" rotWithShape="0">
                    <a:schemeClr val="dk1">
                      <a:alpha val="40000"/>
                    </a:schemeClr>
                  </a:outerShdw>
                </a:effectLst>
              </a:rPr>
              <a:t>Timeout</a:t>
            </a:r>
            <a:r>
              <a:rPr lang="nl-NL" sz="3600" b="0" cap="none" spc="0" dirty="0" smtClean="0">
                <a:ln w="0"/>
                <a:solidFill>
                  <a:schemeClr val="tx1"/>
                </a:solidFill>
                <a:effectLst>
                  <a:outerShdw blurRad="38100" dist="19050" dir="2700000" algn="tl" rotWithShape="0">
                    <a:schemeClr val="dk1">
                      <a:alpha val="40000"/>
                    </a:schemeClr>
                  </a:outerShdw>
                </a:effectLst>
              </a:rPr>
              <a:t> Order bevestiging</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5" name="Rechthoek 4"/>
          <p:cNvSpPr/>
          <p:nvPr/>
        </p:nvSpPr>
        <p:spPr>
          <a:xfrm rot="21370317">
            <a:off x="4280179" y="2767251"/>
            <a:ext cx="273081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Staffel prijzen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6" name="Rechthoek 5"/>
          <p:cNvSpPr/>
          <p:nvPr/>
        </p:nvSpPr>
        <p:spPr>
          <a:xfrm rot="2379462">
            <a:off x="2290201" y="2767250"/>
            <a:ext cx="706603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Welke gegevens in Order Bevestiging</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7" name="Rechthoek 6"/>
          <p:cNvSpPr/>
          <p:nvPr/>
        </p:nvSpPr>
        <p:spPr>
          <a:xfrm rot="20597842">
            <a:off x="1268603" y="5640516"/>
            <a:ext cx="508793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Grootte van Aanbodsregel</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9" name="Rechthoek 8"/>
          <p:cNvSpPr/>
          <p:nvPr/>
        </p:nvSpPr>
        <p:spPr>
          <a:xfrm rot="19135138">
            <a:off x="5316224" y="3443209"/>
            <a:ext cx="7046674"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Herhaling bestel- en levermomenten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0" name="Rechthoek 9"/>
          <p:cNvSpPr/>
          <p:nvPr/>
        </p:nvSpPr>
        <p:spPr>
          <a:xfrm>
            <a:off x="909431" y="1649967"/>
            <a:ext cx="7420301"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Eenheden in prijzen en bestelaantallen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1" name="Rechthoek 10"/>
          <p:cNvSpPr/>
          <p:nvPr/>
        </p:nvSpPr>
        <p:spPr>
          <a:xfrm rot="754645">
            <a:off x="5638772" y="5471562"/>
            <a:ext cx="551881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Gebruik van </a:t>
            </a:r>
            <a:r>
              <a:rPr lang="nl-NL" sz="3600" b="0" cap="none" spc="0" dirty="0" err="1" smtClean="0">
                <a:ln w="0"/>
                <a:solidFill>
                  <a:schemeClr val="tx1"/>
                </a:solidFill>
                <a:effectLst>
                  <a:outerShdw blurRad="38100" dist="19050" dir="2700000" algn="tl" rotWithShape="0">
                    <a:schemeClr val="dk1">
                      <a:alpha val="40000"/>
                    </a:schemeClr>
                  </a:outerShdw>
                </a:effectLst>
              </a:rPr>
              <a:t>schemeDataURI</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2" name="Rechthoek 11"/>
          <p:cNvSpPr/>
          <p:nvPr/>
        </p:nvSpPr>
        <p:spPr>
          <a:xfrm rot="17571657">
            <a:off x="26634" y="2659630"/>
            <a:ext cx="4364977"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Unieke partijnummers</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3" name="Rechthoek 12"/>
          <p:cNvSpPr/>
          <p:nvPr/>
        </p:nvSpPr>
        <p:spPr>
          <a:xfrm rot="13655895">
            <a:off x="1237585" y="3908061"/>
            <a:ext cx="4580100"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Data opslag voor kopen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4" name="Rechthoek 13"/>
          <p:cNvSpPr/>
          <p:nvPr/>
        </p:nvSpPr>
        <p:spPr>
          <a:xfrm rot="4088221">
            <a:off x="1696423" y="3114909"/>
            <a:ext cx="471763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Eindprijs communiceren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5" name="Rechthoek 14"/>
          <p:cNvSpPr/>
          <p:nvPr/>
        </p:nvSpPr>
        <p:spPr>
          <a:xfrm rot="17410952">
            <a:off x="1660558" y="3212528"/>
            <a:ext cx="598381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Gegevens eindklant meesturen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6" name="Rechthoek 15"/>
          <p:cNvSpPr/>
          <p:nvPr/>
        </p:nvSpPr>
        <p:spPr>
          <a:xfrm rot="2731507">
            <a:off x="6545515" y="3704682"/>
            <a:ext cx="515775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Ondersteuning unit code 2</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7" name="Rechthoek 16"/>
          <p:cNvSpPr/>
          <p:nvPr/>
        </p:nvSpPr>
        <p:spPr>
          <a:xfrm rot="20886722">
            <a:off x="2872016" y="4280748"/>
            <a:ext cx="4752071"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Interpretatie unit code 1</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8" name="Rechthoek 17"/>
          <p:cNvSpPr/>
          <p:nvPr/>
        </p:nvSpPr>
        <p:spPr>
          <a:xfrm rot="4607560">
            <a:off x="370731" y="2906653"/>
            <a:ext cx="4572406"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Hoe order te annuleren</a:t>
            </a:r>
          </a:p>
        </p:txBody>
      </p:sp>
      <p:sp>
        <p:nvSpPr>
          <p:cNvPr id="19" name="Rechthoek 18"/>
          <p:cNvSpPr/>
          <p:nvPr/>
        </p:nvSpPr>
        <p:spPr>
          <a:xfrm rot="1412373">
            <a:off x="1036313" y="2682377"/>
            <a:ext cx="518295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Nul-waarden in elementen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0" name="Rechthoek 19"/>
          <p:cNvSpPr/>
          <p:nvPr/>
        </p:nvSpPr>
        <p:spPr>
          <a:xfrm rot="18893852">
            <a:off x="3694314" y="3059976"/>
            <a:ext cx="527650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Aanbieding kenbaar maken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1" name="Rechthoek 20"/>
          <p:cNvSpPr/>
          <p:nvPr/>
        </p:nvSpPr>
        <p:spPr>
          <a:xfrm rot="599888">
            <a:off x="1145779" y="4797571"/>
            <a:ext cx="3172985"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Fust verplichten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2" name="Rechthoek 21"/>
          <p:cNvSpPr/>
          <p:nvPr/>
        </p:nvSpPr>
        <p:spPr>
          <a:xfrm rot="4480256">
            <a:off x="8475914" y="2277464"/>
            <a:ext cx="384650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Barcode meesturen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3" name="Rechthoek 22"/>
          <p:cNvSpPr/>
          <p:nvPr/>
        </p:nvSpPr>
        <p:spPr>
          <a:xfrm>
            <a:off x="6113730" y="3009943"/>
            <a:ext cx="5259004"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Uniek maken aanbodsregel</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4" name="Rechthoek 23"/>
          <p:cNvSpPr/>
          <p:nvPr/>
        </p:nvSpPr>
        <p:spPr>
          <a:xfrm>
            <a:off x="5741451" y="3632129"/>
            <a:ext cx="565731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Eigen codes in veld VBN code</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5" name="Rechthoek 24"/>
          <p:cNvSpPr/>
          <p:nvPr/>
        </p:nvSpPr>
        <p:spPr>
          <a:xfrm>
            <a:off x="5380802" y="-28418"/>
            <a:ext cx="1673215" cy="923330"/>
          </a:xfrm>
          <a:prstGeom prst="rect">
            <a:avLst/>
          </a:prstGeom>
          <a:noFill/>
        </p:spPr>
        <p:txBody>
          <a:bodyPr wrap="none" lIns="91440" tIns="45720" rIns="91440" bIns="45720">
            <a:spAutoFit/>
          </a:bodyPr>
          <a:lstStyle/>
          <a:p>
            <a:pPr algn="ctr"/>
            <a:r>
              <a:rPr lang="nl-NL" sz="5400" b="0" cap="none" spc="0" dirty="0" err="1" smtClean="0">
                <a:ln w="0"/>
                <a:solidFill>
                  <a:srgbClr val="DF0073"/>
                </a:solidFill>
                <a:effectLst>
                  <a:outerShdw blurRad="38100" dist="19050" dir="2700000" algn="tl" rotWithShape="0">
                    <a:schemeClr val="dk1">
                      <a:alpha val="40000"/>
                    </a:schemeClr>
                  </a:outerShdw>
                </a:effectLst>
              </a:rPr>
              <a:t>RFC’s</a:t>
            </a:r>
            <a:endParaRPr lang="nl-NL" sz="5400" b="0" cap="none" spc="0" dirty="0">
              <a:ln w="0"/>
              <a:solidFill>
                <a:srgbClr val="DF0073"/>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3065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5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250"/>
                            </p:stCondLst>
                            <p:childTnLst>
                              <p:par>
                                <p:cTn id="8" presetID="1" presetClass="entr" presetSubtype="0" fill="hold" grpId="0" nodeType="afterEffect">
                                  <p:stCondLst>
                                    <p:cond delay="25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250"/>
                                  </p:stCondLst>
                                  <p:childTnLst>
                                    <p:set>
                                      <p:cBhvr>
                                        <p:cTn id="12" dur="1" fill="hold">
                                          <p:stCondLst>
                                            <p:cond delay="0"/>
                                          </p:stCondLst>
                                        </p:cTn>
                                        <p:tgtEl>
                                          <p:spTgt spid="6"/>
                                        </p:tgtEl>
                                        <p:attrNameLst>
                                          <p:attrName>style.visibility</p:attrName>
                                        </p:attrNameLst>
                                      </p:cBhvr>
                                      <p:to>
                                        <p:strVal val="visible"/>
                                      </p:to>
                                    </p:set>
                                  </p:childTnLst>
                                </p:cTn>
                              </p:par>
                            </p:childTnLst>
                          </p:cTn>
                        </p:par>
                        <p:par>
                          <p:cTn id="13" fill="hold">
                            <p:stCondLst>
                              <p:cond delay="750"/>
                            </p:stCondLst>
                            <p:childTnLst>
                              <p:par>
                                <p:cTn id="14" presetID="1" presetClass="entr" presetSubtype="0" fill="hold" grpId="0" nodeType="afterEffect">
                                  <p:stCondLst>
                                    <p:cond delay="250"/>
                                  </p:stCondLst>
                                  <p:childTnLst>
                                    <p:set>
                                      <p:cBhvr>
                                        <p:cTn id="15" dur="1" fill="hold">
                                          <p:stCondLst>
                                            <p:cond delay="0"/>
                                          </p:stCondLst>
                                        </p:cTn>
                                        <p:tgtEl>
                                          <p:spTgt spid="9"/>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grpId="0" nodeType="afterEffect">
                                  <p:stCondLst>
                                    <p:cond delay="250"/>
                                  </p:stCondLst>
                                  <p:childTnLst>
                                    <p:set>
                                      <p:cBhvr>
                                        <p:cTn id="18" dur="1" fill="hold">
                                          <p:stCondLst>
                                            <p:cond delay="0"/>
                                          </p:stCondLst>
                                        </p:cTn>
                                        <p:tgtEl>
                                          <p:spTgt spid="10"/>
                                        </p:tgtEl>
                                        <p:attrNameLst>
                                          <p:attrName>style.visibility</p:attrName>
                                        </p:attrNameLst>
                                      </p:cBhvr>
                                      <p:to>
                                        <p:strVal val="visible"/>
                                      </p:to>
                                    </p:set>
                                  </p:childTnLst>
                                </p:cTn>
                              </p:par>
                            </p:childTnLst>
                          </p:cTn>
                        </p:par>
                        <p:par>
                          <p:cTn id="19" fill="hold">
                            <p:stCondLst>
                              <p:cond delay="1250"/>
                            </p:stCondLst>
                            <p:childTnLst>
                              <p:par>
                                <p:cTn id="20" presetID="1" presetClass="entr" presetSubtype="0" fill="hold" grpId="0" nodeType="afterEffect">
                                  <p:stCondLst>
                                    <p:cond delay="250"/>
                                  </p:stCondLst>
                                  <p:childTnLst>
                                    <p:set>
                                      <p:cBhvr>
                                        <p:cTn id="21" dur="1" fill="hold">
                                          <p:stCondLst>
                                            <p:cond delay="0"/>
                                          </p:stCondLst>
                                        </p:cTn>
                                        <p:tgtEl>
                                          <p:spTgt spid="11"/>
                                        </p:tgtEl>
                                        <p:attrNameLst>
                                          <p:attrName>style.visibility</p:attrName>
                                        </p:attrNameLst>
                                      </p:cBhvr>
                                      <p:to>
                                        <p:strVal val="visible"/>
                                      </p:to>
                                    </p:set>
                                  </p:childTnLst>
                                </p:cTn>
                              </p:par>
                            </p:childTnLst>
                          </p:cTn>
                        </p:par>
                        <p:par>
                          <p:cTn id="22" fill="hold">
                            <p:stCondLst>
                              <p:cond delay="1500"/>
                            </p:stCondLst>
                            <p:childTnLst>
                              <p:par>
                                <p:cTn id="23" presetID="1" presetClass="entr" presetSubtype="0" fill="hold" grpId="0" nodeType="afterEffect">
                                  <p:stCondLst>
                                    <p:cond delay="250"/>
                                  </p:stCondLst>
                                  <p:childTnLst>
                                    <p:set>
                                      <p:cBhvr>
                                        <p:cTn id="24" dur="1" fill="hold">
                                          <p:stCondLst>
                                            <p:cond delay="0"/>
                                          </p:stCondLst>
                                        </p:cTn>
                                        <p:tgtEl>
                                          <p:spTgt spid="12"/>
                                        </p:tgtEl>
                                        <p:attrNameLst>
                                          <p:attrName>style.visibility</p:attrName>
                                        </p:attrNameLst>
                                      </p:cBhvr>
                                      <p:to>
                                        <p:strVal val="visible"/>
                                      </p:to>
                                    </p:set>
                                  </p:childTnLst>
                                </p:cTn>
                              </p:par>
                            </p:childTnLst>
                          </p:cTn>
                        </p:par>
                        <p:par>
                          <p:cTn id="25" fill="hold">
                            <p:stCondLst>
                              <p:cond delay="1750"/>
                            </p:stCondLst>
                            <p:childTnLst>
                              <p:par>
                                <p:cTn id="26" presetID="1" presetClass="entr" presetSubtype="0" fill="hold" grpId="0" nodeType="afterEffect">
                                  <p:stCondLst>
                                    <p:cond delay="250"/>
                                  </p:stCondLst>
                                  <p:childTnLst>
                                    <p:set>
                                      <p:cBhvr>
                                        <p:cTn id="27" dur="1" fill="hold">
                                          <p:stCondLst>
                                            <p:cond delay="0"/>
                                          </p:stCondLst>
                                        </p:cTn>
                                        <p:tgtEl>
                                          <p:spTgt spid="13"/>
                                        </p:tgtEl>
                                        <p:attrNameLst>
                                          <p:attrName>style.visibility</p:attrName>
                                        </p:attrNameLst>
                                      </p:cBhvr>
                                      <p:to>
                                        <p:strVal val="visible"/>
                                      </p:to>
                                    </p:set>
                                  </p:childTnLst>
                                </p:cTn>
                              </p:par>
                            </p:childTnLst>
                          </p:cTn>
                        </p:par>
                        <p:par>
                          <p:cTn id="28" fill="hold">
                            <p:stCondLst>
                              <p:cond delay="2000"/>
                            </p:stCondLst>
                            <p:childTnLst>
                              <p:par>
                                <p:cTn id="29" presetID="1" presetClass="entr" presetSubtype="0" fill="hold" grpId="0" nodeType="afterEffect">
                                  <p:stCondLst>
                                    <p:cond delay="250"/>
                                  </p:stCondLst>
                                  <p:childTnLst>
                                    <p:set>
                                      <p:cBhvr>
                                        <p:cTn id="30" dur="1" fill="hold">
                                          <p:stCondLst>
                                            <p:cond delay="0"/>
                                          </p:stCondLst>
                                        </p:cTn>
                                        <p:tgtEl>
                                          <p:spTgt spid="14"/>
                                        </p:tgtEl>
                                        <p:attrNameLst>
                                          <p:attrName>style.visibility</p:attrName>
                                        </p:attrNameLst>
                                      </p:cBhvr>
                                      <p:to>
                                        <p:strVal val="visible"/>
                                      </p:to>
                                    </p:set>
                                  </p:childTnLst>
                                </p:cTn>
                              </p:par>
                            </p:childTnLst>
                          </p:cTn>
                        </p:par>
                        <p:par>
                          <p:cTn id="31" fill="hold">
                            <p:stCondLst>
                              <p:cond delay="2250"/>
                            </p:stCondLst>
                            <p:childTnLst>
                              <p:par>
                                <p:cTn id="32" presetID="1" presetClass="entr" presetSubtype="0" fill="hold" grpId="0" nodeType="afterEffect">
                                  <p:stCondLst>
                                    <p:cond delay="250"/>
                                  </p:stCondLst>
                                  <p:childTnLst>
                                    <p:set>
                                      <p:cBhvr>
                                        <p:cTn id="33" dur="1" fill="hold">
                                          <p:stCondLst>
                                            <p:cond delay="0"/>
                                          </p:stCondLst>
                                        </p:cTn>
                                        <p:tgtEl>
                                          <p:spTgt spid="15"/>
                                        </p:tgtEl>
                                        <p:attrNameLst>
                                          <p:attrName>style.visibility</p:attrName>
                                        </p:attrNameLst>
                                      </p:cBhvr>
                                      <p:to>
                                        <p:strVal val="visible"/>
                                      </p:to>
                                    </p:set>
                                  </p:childTnLst>
                                </p:cTn>
                              </p:par>
                            </p:childTnLst>
                          </p:cTn>
                        </p:par>
                        <p:par>
                          <p:cTn id="34" fill="hold">
                            <p:stCondLst>
                              <p:cond delay="2500"/>
                            </p:stCondLst>
                            <p:childTnLst>
                              <p:par>
                                <p:cTn id="35" presetID="1" presetClass="entr" presetSubtype="0" fill="hold" grpId="0" nodeType="afterEffect">
                                  <p:stCondLst>
                                    <p:cond delay="250"/>
                                  </p:stCondLst>
                                  <p:childTnLst>
                                    <p:set>
                                      <p:cBhvr>
                                        <p:cTn id="36" dur="1" fill="hold">
                                          <p:stCondLst>
                                            <p:cond delay="0"/>
                                          </p:stCondLst>
                                        </p:cTn>
                                        <p:tgtEl>
                                          <p:spTgt spid="16"/>
                                        </p:tgtEl>
                                        <p:attrNameLst>
                                          <p:attrName>style.visibility</p:attrName>
                                        </p:attrNameLst>
                                      </p:cBhvr>
                                      <p:to>
                                        <p:strVal val="visible"/>
                                      </p:to>
                                    </p:set>
                                  </p:childTnLst>
                                </p:cTn>
                              </p:par>
                            </p:childTnLst>
                          </p:cTn>
                        </p:par>
                        <p:par>
                          <p:cTn id="37" fill="hold">
                            <p:stCondLst>
                              <p:cond delay="2750"/>
                            </p:stCondLst>
                            <p:childTnLst>
                              <p:par>
                                <p:cTn id="38" presetID="1" presetClass="entr" presetSubtype="0" fill="hold" grpId="0" nodeType="afterEffect">
                                  <p:stCondLst>
                                    <p:cond delay="250"/>
                                  </p:stCondLst>
                                  <p:childTnLst>
                                    <p:set>
                                      <p:cBhvr>
                                        <p:cTn id="39" dur="1" fill="hold">
                                          <p:stCondLst>
                                            <p:cond delay="0"/>
                                          </p:stCondLst>
                                        </p:cTn>
                                        <p:tgtEl>
                                          <p:spTgt spid="17"/>
                                        </p:tgtEl>
                                        <p:attrNameLst>
                                          <p:attrName>style.visibility</p:attrName>
                                        </p:attrNameLst>
                                      </p:cBhvr>
                                      <p:to>
                                        <p:strVal val="visible"/>
                                      </p:to>
                                    </p:set>
                                  </p:childTnLst>
                                </p:cTn>
                              </p:par>
                            </p:childTnLst>
                          </p:cTn>
                        </p:par>
                        <p:par>
                          <p:cTn id="40" fill="hold">
                            <p:stCondLst>
                              <p:cond delay="3000"/>
                            </p:stCondLst>
                            <p:childTnLst>
                              <p:par>
                                <p:cTn id="41" presetID="1" presetClass="entr" presetSubtype="0" fill="hold" grpId="0" nodeType="afterEffect">
                                  <p:stCondLst>
                                    <p:cond delay="250"/>
                                  </p:stCondLst>
                                  <p:childTnLst>
                                    <p:set>
                                      <p:cBhvr>
                                        <p:cTn id="42" dur="1" fill="hold">
                                          <p:stCondLst>
                                            <p:cond delay="0"/>
                                          </p:stCondLst>
                                        </p:cTn>
                                        <p:tgtEl>
                                          <p:spTgt spid="18"/>
                                        </p:tgtEl>
                                        <p:attrNameLst>
                                          <p:attrName>style.visibility</p:attrName>
                                        </p:attrNameLst>
                                      </p:cBhvr>
                                      <p:to>
                                        <p:strVal val="visible"/>
                                      </p:to>
                                    </p:set>
                                  </p:childTnLst>
                                </p:cTn>
                              </p:par>
                            </p:childTnLst>
                          </p:cTn>
                        </p:par>
                        <p:par>
                          <p:cTn id="43" fill="hold">
                            <p:stCondLst>
                              <p:cond delay="3250"/>
                            </p:stCondLst>
                            <p:childTnLst>
                              <p:par>
                                <p:cTn id="44" presetID="1" presetClass="entr" presetSubtype="0" fill="hold" grpId="0" nodeType="afterEffect">
                                  <p:stCondLst>
                                    <p:cond delay="250"/>
                                  </p:stCondLst>
                                  <p:childTnLst>
                                    <p:set>
                                      <p:cBhvr>
                                        <p:cTn id="45" dur="1" fill="hold">
                                          <p:stCondLst>
                                            <p:cond delay="0"/>
                                          </p:stCondLst>
                                        </p:cTn>
                                        <p:tgtEl>
                                          <p:spTgt spid="19"/>
                                        </p:tgtEl>
                                        <p:attrNameLst>
                                          <p:attrName>style.visibility</p:attrName>
                                        </p:attrNameLst>
                                      </p:cBhvr>
                                      <p:to>
                                        <p:strVal val="visible"/>
                                      </p:to>
                                    </p:set>
                                  </p:childTnLst>
                                </p:cTn>
                              </p:par>
                            </p:childTnLst>
                          </p:cTn>
                        </p:par>
                        <p:par>
                          <p:cTn id="46" fill="hold">
                            <p:stCondLst>
                              <p:cond delay="3500"/>
                            </p:stCondLst>
                            <p:childTnLst>
                              <p:par>
                                <p:cTn id="47" presetID="1" presetClass="entr" presetSubtype="0" fill="hold" grpId="0" nodeType="afterEffect">
                                  <p:stCondLst>
                                    <p:cond delay="250"/>
                                  </p:stCondLst>
                                  <p:childTnLst>
                                    <p:set>
                                      <p:cBhvr>
                                        <p:cTn id="48" dur="1" fill="hold">
                                          <p:stCondLst>
                                            <p:cond delay="0"/>
                                          </p:stCondLst>
                                        </p:cTn>
                                        <p:tgtEl>
                                          <p:spTgt spid="20"/>
                                        </p:tgtEl>
                                        <p:attrNameLst>
                                          <p:attrName>style.visibility</p:attrName>
                                        </p:attrNameLst>
                                      </p:cBhvr>
                                      <p:to>
                                        <p:strVal val="visible"/>
                                      </p:to>
                                    </p:set>
                                  </p:childTnLst>
                                </p:cTn>
                              </p:par>
                            </p:childTnLst>
                          </p:cTn>
                        </p:par>
                        <p:par>
                          <p:cTn id="49" fill="hold">
                            <p:stCondLst>
                              <p:cond delay="3750"/>
                            </p:stCondLst>
                            <p:childTnLst>
                              <p:par>
                                <p:cTn id="50" presetID="1" presetClass="entr" presetSubtype="0" fill="hold" grpId="0" nodeType="afterEffect">
                                  <p:stCondLst>
                                    <p:cond delay="250"/>
                                  </p:stCondLst>
                                  <p:childTnLst>
                                    <p:set>
                                      <p:cBhvr>
                                        <p:cTn id="51" dur="1" fill="hold">
                                          <p:stCondLst>
                                            <p:cond delay="0"/>
                                          </p:stCondLst>
                                        </p:cTn>
                                        <p:tgtEl>
                                          <p:spTgt spid="21"/>
                                        </p:tgtEl>
                                        <p:attrNameLst>
                                          <p:attrName>style.visibility</p:attrName>
                                        </p:attrNameLst>
                                      </p:cBhvr>
                                      <p:to>
                                        <p:strVal val="visible"/>
                                      </p:to>
                                    </p:set>
                                  </p:childTnLst>
                                </p:cTn>
                              </p:par>
                            </p:childTnLst>
                          </p:cTn>
                        </p:par>
                        <p:par>
                          <p:cTn id="52" fill="hold">
                            <p:stCondLst>
                              <p:cond delay="4000"/>
                            </p:stCondLst>
                            <p:childTnLst>
                              <p:par>
                                <p:cTn id="53" presetID="1" presetClass="entr" presetSubtype="0" fill="hold" grpId="0" nodeType="afterEffect">
                                  <p:stCondLst>
                                    <p:cond delay="250"/>
                                  </p:stCondLst>
                                  <p:childTnLst>
                                    <p:set>
                                      <p:cBhvr>
                                        <p:cTn id="54" dur="1" fill="hold">
                                          <p:stCondLst>
                                            <p:cond delay="0"/>
                                          </p:stCondLst>
                                        </p:cTn>
                                        <p:tgtEl>
                                          <p:spTgt spid="23"/>
                                        </p:tgtEl>
                                        <p:attrNameLst>
                                          <p:attrName>style.visibility</p:attrName>
                                        </p:attrNameLst>
                                      </p:cBhvr>
                                      <p:to>
                                        <p:strVal val="visible"/>
                                      </p:to>
                                    </p:set>
                                  </p:childTnLst>
                                </p:cTn>
                              </p:par>
                            </p:childTnLst>
                          </p:cTn>
                        </p:par>
                        <p:par>
                          <p:cTn id="55" fill="hold">
                            <p:stCondLst>
                              <p:cond delay="4250"/>
                            </p:stCondLst>
                            <p:childTnLst>
                              <p:par>
                                <p:cTn id="56" presetID="1" presetClass="entr" presetSubtype="0" fill="hold" grpId="0" nodeType="afterEffect">
                                  <p:stCondLst>
                                    <p:cond delay="250"/>
                                  </p:stCondLst>
                                  <p:childTnLst>
                                    <p:set>
                                      <p:cBhvr>
                                        <p:cTn id="57" dur="1" fill="hold">
                                          <p:stCondLst>
                                            <p:cond delay="0"/>
                                          </p:stCondLst>
                                        </p:cTn>
                                        <p:tgtEl>
                                          <p:spTgt spid="24"/>
                                        </p:tgtEl>
                                        <p:attrNameLst>
                                          <p:attrName>style.visibility</p:attrName>
                                        </p:attrNameLst>
                                      </p:cBhvr>
                                      <p:to>
                                        <p:strVal val="visible"/>
                                      </p:to>
                                    </p:set>
                                  </p:childTnLst>
                                </p:cTn>
                              </p:par>
                            </p:childTnLst>
                          </p:cTn>
                        </p:par>
                        <p:par>
                          <p:cTn id="58" fill="hold">
                            <p:stCondLst>
                              <p:cond delay="4500"/>
                            </p:stCondLst>
                            <p:childTnLst>
                              <p:par>
                                <p:cTn id="59" presetID="1" presetClass="entr" presetSubtype="0" fill="hold" grpId="0" nodeType="afterEffect">
                                  <p:stCondLst>
                                    <p:cond delay="250"/>
                                  </p:stCondLst>
                                  <p:childTnLst>
                                    <p:set>
                                      <p:cBhvr>
                                        <p:cTn id="60" dur="1" fill="hold">
                                          <p:stCondLst>
                                            <p:cond delay="0"/>
                                          </p:stCondLst>
                                        </p:cTn>
                                        <p:tgtEl>
                                          <p:spTgt spid="22"/>
                                        </p:tgtEl>
                                        <p:attrNameLst>
                                          <p:attrName>style.visibility</p:attrName>
                                        </p:attrNameLst>
                                      </p:cBhvr>
                                      <p:to>
                                        <p:strVal val="visible"/>
                                      </p:to>
                                    </p:set>
                                  </p:childTnLst>
                                </p:cTn>
                              </p:par>
                            </p:childTnLst>
                          </p:cTn>
                        </p:par>
                        <p:par>
                          <p:cTn id="61" fill="hold">
                            <p:stCondLst>
                              <p:cond delay="4750"/>
                            </p:stCondLst>
                            <p:childTnLst>
                              <p:par>
                                <p:cTn id="62" presetID="1" presetClass="entr" presetSubtype="0" fill="hold" grpId="0" nodeType="afterEffect">
                                  <p:stCondLst>
                                    <p:cond delay="250"/>
                                  </p:stCondLst>
                                  <p:childTnLst>
                                    <p:set>
                                      <p:cBhvr>
                                        <p:cTn id="6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322815545"/>
              </p:ext>
            </p:extLst>
          </p:nvPr>
        </p:nvGraphicFramePr>
        <p:xfrm>
          <a:off x="-1512916" y="-665018"/>
          <a:ext cx="13704916" cy="75230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Tijdelijke aanduiding voor inhoud 5" descr="logo-ornament.png"/>
          <p:cNvPicPr>
            <a:picLocks noChangeAspect="1"/>
          </p:cNvPicPr>
          <p:nvPr/>
        </p:nvPicPr>
        <p:blipFill>
          <a:blip r:embed="rId8" cstate="print"/>
          <a:stretch>
            <a:fillRect/>
          </a:stretch>
        </p:blipFill>
        <p:spPr>
          <a:xfrm>
            <a:off x="9910886" y="4168009"/>
            <a:ext cx="2492381" cy="2862064"/>
          </a:xfrm>
          <a:prstGeom prst="rect">
            <a:avLst/>
          </a:prstGeom>
        </p:spPr>
      </p:pic>
    </p:spTree>
    <p:extLst>
      <p:ext uri="{BB962C8B-B14F-4D97-AF65-F5344CB8AC3E}">
        <p14:creationId xmlns:p14="http://schemas.microsoft.com/office/powerpoint/2010/main" val="3605751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
        <p:nvSpPr>
          <p:cNvPr id="4" name="Rechthoek 3"/>
          <p:cNvSpPr/>
          <p:nvPr/>
        </p:nvSpPr>
        <p:spPr>
          <a:xfrm rot="1015303">
            <a:off x="5742614" y="1638095"/>
            <a:ext cx="5174237" cy="646331"/>
          </a:xfrm>
          <a:prstGeom prst="rect">
            <a:avLst/>
          </a:prstGeom>
          <a:noFill/>
        </p:spPr>
        <p:txBody>
          <a:bodyPr wrap="none" lIns="91440" tIns="45720" rIns="91440" bIns="45720">
            <a:spAutoFit/>
          </a:bodyPr>
          <a:lstStyle/>
          <a:p>
            <a:pPr algn="ctr"/>
            <a:r>
              <a:rPr lang="nl-NL" sz="3600" b="0" cap="none" spc="0" dirty="0" err="1" smtClean="0">
                <a:ln w="0"/>
                <a:solidFill>
                  <a:schemeClr val="tx1"/>
                </a:solidFill>
                <a:effectLst>
                  <a:outerShdw blurRad="38100" dist="19050" dir="2700000" algn="tl" rotWithShape="0">
                    <a:schemeClr val="dk1">
                      <a:alpha val="40000"/>
                    </a:schemeClr>
                  </a:outerShdw>
                </a:effectLst>
              </a:rPr>
              <a:t>Timeout</a:t>
            </a:r>
            <a:r>
              <a:rPr lang="nl-NL" sz="3600" b="0" cap="none" spc="0" dirty="0" smtClean="0">
                <a:ln w="0"/>
                <a:solidFill>
                  <a:schemeClr val="tx1"/>
                </a:solidFill>
                <a:effectLst>
                  <a:outerShdw blurRad="38100" dist="19050" dir="2700000" algn="tl" rotWithShape="0">
                    <a:schemeClr val="dk1">
                      <a:alpha val="40000"/>
                    </a:schemeClr>
                  </a:outerShdw>
                </a:effectLst>
              </a:rPr>
              <a:t> Order bevestiging</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5" name="Rechthoek 4"/>
          <p:cNvSpPr/>
          <p:nvPr/>
        </p:nvSpPr>
        <p:spPr>
          <a:xfrm rot="21370317">
            <a:off x="4280179" y="2767251"/>
            <a:ext cx="273081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Staffel prijzen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6" name="Rechthoek 5"/>
          <p:cNvSpPr/>
          <p:nvPr/>
        </p:nvSpPr>
        <p:spPr>
          <a:xfrm rot="2379462">
            <a:off x="2290201" y="2767250"/>
            <a:ext cx="706603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Welke gegevens in Order Bevestiging</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7" name="Rechthoek 6"/>
          <p:cNvSpPr/>
          <p:nvPr/>
        </p:nvSpPr>
        <p:spPr>
          <a:xfrm rot="20597842">
            <a:off x="1268603" y="5640516"/>
            <a:ext cx="508793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Grootte van Aanbodsregel</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9" name="Rechthoek 8"/>
          <p:cNvSpPr/>
          <p:nvPr/>
        </p:nvSpPr>
        <p:spPr>
          <a:xfrm rot="19135138">
            <a:off x="5316224" y="3443209"/>
            <a:ext cx="7046674"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Herhaling bestel- en levermomenten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0" name="Rechthoek 9"/>
          <p:cNvSpPr/>
          <p:nvPr/>
        </p:nvSpPr>
        <p:spPr>
          <a:xfrm>
            <a:off x="909431" y="1649967"/>
            <a:ext cx="7420301"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Eenheden in prijzen en bestelaantallen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1" name="Rechthoek 10"/>
          <p:cNvSpPr/>
          <p:nvPr/>
        </p:nvSpPr>
        <p:spPr>
          <a:xfrm rot="754645">
            <a:off x="5638772" y="5471562"/>
            <a:ext cx="551881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Gebruik van </a:t>
            </a:r>
            <a:r>
              <a:rPr lang="nl-NL" sz="3600" b="0" cap="none" spc="0" dirty="0" err="1" smtClean="0">
                <a:ln w="0"/>
                <a:solidFill>
                  <a:schemeClr val="tx1"/>
                </a:solidFill>
                <a:effectLst>
                  <a:outerShdw blurRad="38100" dist="19050" dir="2700000" algn="tl" rotWithShape="0">
                    <a:schemeClr val="dk1">
                      <a:alpha val="40000"/>
                    </a:schemeClr>
                  </a:outerShdw>
                </a:effectLst>
              </a:rPr>
              <a:t>schemeDataURI</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2" name="Rechthoek 11"/>
          <p:cNvSpPr/>
          <p:nvPr/>
        </p:nvSpPr>
        <p:spPr>
          <a:xfrm rot="17571657">
            <a:off x="26634" y="2659630"/>
            <a:ext cx="4364977"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Unieke partijnummers</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3" name="Rechthoek 12"/>
          <p:cNvSpPr/>
          <p:nvPr/>
        </p:nvSpPr>
        <p:spPr>
          <a:xfrm rot="13655895">
            <a:off x="1237585" y="3908061"/>
            <a:ext cx="4580100"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Data opslag voor kopen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4" name="Rechthoek 13"/>
          <p:cNvSpPr/>
          <p:nvPr/>
        </p:nvSpPr>
        <p:spPr>
          <a:xfrm rot="4088221">
            <a:off x="1696423" y="3114909"/>
            <a:ext cx="471763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Eindprijs communiceren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5" name="Rechthoek 14"/>
          <p:cNvSpPr/>
          <p:nvPr/>
        </p:nvSpPr>
        <p:spPr>
          <a:xfrm rot="17410952">
            <a:off x="1660558" y="3212528"/>
            <a:ext cx="598381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Gegevens eindklant meesturen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6" name="Rechthoek 15"/>
          <p:cNvSpPr/>
          <p:nvPr/>
        </p:nvSpPr>
        <p:spPr>
          <a:xfrm rot="2731507">
            <a:off x="6545515" y="3704682"/>
            <a:ext cx="515775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Ondersteuning unit code 2</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7" name="Rechthoek 16"/>
          <p:cNvSpPr/>
          <p:nvPr/>
        </p:nvSpPr>
        <p:spPr>
          <a:xfrm rot="20886722">
            <a:off x="2872016" y="4280748"/>
            <a:ext cx="4752071"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Interpretatie unit code 1</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8" name="Rechthoek 17"/>
          <p:cNvSpPr/>
          <p:nvPr/>
        </p:nvSpPr>
        <p:spPr>
          <a:xfrm rot="4607560">
            <a:off x="370731" y="2906653"/>
            <a:ext cx="4572406"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Hoe order te annuleren</a:t>
            </a:r>
          </a:p>
        </p:txBody>
      </p:sp>
      <p:sp>
        <p:nvSpPr>
          <p:cNvPr id="19" name="Rechthoek 18"/>
          <p:cNvSpPr/>
          <p:nvPr/>
        </p:nvSpPr>
        <p:spPr>
          <a:xfrm rot="1412373">
            <a:off x="1036313" y="2682377"/>
            <a:ext cx="518295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Nul-waarden in elementen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0" name="Rechthoek 19"/>
          <p:cNvSpPr/>
          <p:nvPr/>
        </p:nvSpPr>
        <p:spPr>
          <a:xfrm rot="18893852">
            <a:off x="3694314" y="3059976"/>
            <a:ext cx="527650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Aanbieding kenbaar maken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1" name="Rechthoek 20"/>
          <p:cNvSpPr/>
          <p:nvPr/>
        </p:nvSpPr>
        <p:spPr>
          <a:xfrm rot="599888">
            <a:off x="1145779" y="4797571"/>
            <a:ext cx="3172985"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Fust verplichten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2" name="Rechthoek 21"/>
          <p:cNvSpPr/>
          <p:nvPr/>
        </p:nvSpPr>
        <p:spPr>
          <a:xfrm rot="4480256">
            <a:off x="8475914" y="2277464"/>
            <a:ext cx="384650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Barcode meesturen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3" name="Rechthoek 22"/>
          <p:cNvSpPr/>
          <p:nvPr/>
        </p:nvSpPr>
        <p:spPr>
          <a:xfrm>
            <a:off x="6113730" y="3009943"/>
            <a:ext cx="5259004"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Uniek maken aanbodsregel</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4" name="Rechthoek 23"/>
          <p:cNvSpPr/>
          <p:nvPr/>
        </p:nvSpPr>
        <p:spPr>
          <a:xfrm>
            <a:off x="5741451" y="3632129"/>
            <a:ext cx="565731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Eigen codes in veld VBN code</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5" name="Rechthoek 24"/>
          <p:cNvSpPr/>
          <p:nvPr/>
        </p:nvSpPr>
        <p:spPr>
          <a:xfrm>
            <a:off x="5380802" y="-28418"/>
            <a:ext cx="1673215" cy="923330"/>
          </a:xfrm>
          <a:prstGeom prst="rect">
            <a:avLst/>
          </a:prstGeom>
          <a:noFill/>
        </p:spPr>
        <p:txBody>
          <a:bodyPr wrap="none" lIns="91440" tIns="45720" rIns="91440" bIns="45720">
            <a:spAutoFit/>
          </a:bodyPr>
          <a:lstStyle/>
          <a:p>
            <a:pPr algn="ctr"/>
            <a:r>
              <a:rPr lang="nl-NL" sz="5400" b="0" cap="none" spc="0" dirty="0" err="1" smtClean="0">
                <a:ln w="0"/>
                <a:solidFill>
                  <a:srgbClr val="DF0073"/>
                </a:solidFill>
                <a:effectLst>
                  <a:outerShdw blurRad="38100" dist="19050" dir="2700000" algn="tl" rotWithShape="0">
                    <a:schemeClr val="dk1">
                      <a:alpha val="40000"/>
                    </a:schemeClr>
                  </a:outerShdw>
                </a:effectLst>
              </a:rPr>
              <a:t>RFC’s</a:t>
            </a:r>
            <a:endParaRPr lang="nl-NL" sz="5400" b="0" cap="none" spc="0" dirty="0">
              <a:ln w="0"/>
              <a:solidFill>
                <a:srgbClr val="DF0073"/>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99008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250"/>
                                  </p:stCondLst>
                                  <p:childTnLst>
                                    <p:set>
                                      <p:cBhvr>
                                        <p:cTn id="6" dur="1" fill="hold">
                                          <p:stCondLst>
                                            <p:cond delay="0"/>
                                          </p:stCondLst>
                                        </p:cTn>
                                        <p:tgtEl>
                                          <p:spTgt spid="11"/>
                                        </p:tgtEl>
                                        <p:attrNameLst>
                                          <p:attrName>style.visibility</p:attrName>
                                        </p:attrNameLst>
                                      </p:cBhvr>
                                      <p:to>
                                        <p:strVal val="hidden"/>
                                      </p:to>
                                    </p:set>
                                  </p:childTnLst>
                                </p:cTn>
                              </p:par>
                            </p:childTnLst>
                          </p:cTn>
                        </p:par>
                        <p:par>
                          <p:cTn id="7" fill="hold">
                            <p:stCondLst>
                              <p:cond delay="250"/>
                            </p:stCondLst>
                            <p:childTnLst>
                              <p:par>
                                <p:cTn id="8" presetID="1" presetClass="exit" presetSubtype="0" fill="hold" nodeType="afterEffect">
                                  <p:stCondLst>
                                    <p:cond delay="250"/>
                                  </p:stCondLst>
                                  <p:childTnLst>
                                    <p:set>
                                      <p:cBhvr>
                                        <p:cTn id="9" dur="1" fill="hold">
                                          <p:stCondLst>
                                            <p:cond delay="0"/>
                                          </p:stCondLst>
                                        </p:cTn>
                                        <p:tgtEl>
                                          <p:spTgt spid="12">
                                            <p:txEl>
                                              <p:pRg st="0" end="0"/>
                                            </p:txEl>
                                          </p:spTgt>
                                        </p:tgtEl>
                                        <p:attrNameLst>
                                          <p:attrName>style.visibility</p:attrName>
                                        </p:attrNameLst>
                                      </p:cBhvr>
                                      <p:to>
                                        <p:strVal val="hidden"/>
                                      </p:to>
                                    </p:set>
                                  </p:childTnLst>
                                </p:cTn>
                              </p:par>
                            </p:childTnLst>
                          </p:cTn>
                        </p:par>
                        <p:par>
                          <p:cTn id="10" fill="hold">
                            <p:stCondLst>
                              <p:cond delay="500"/>
                            </p:stCondLst>
                            <p:childTnLst>
                              <p:par>
                                <p:cTn id="11" presetID="1" presetClass="exit" presetSubtype="0" fill="hold" nodeType="afterEffect">
                                  <p:stCondLst>
                                    <p:cond delay="250"/>
                                  </p:stCondLst>
                                  <p:childTnLst>
                                    <p:set>
                                      <p:cBhvr>
                                        <p:cTn id="12" dur="1" fill="hold">
                                          <p:stCondLst>
                                            <p:cond delay="0"/>
                                          </p:stCondLst>
                                        </p:cTn>
                                        <p:tgtEl>
                                          <p:spTgt spid="13">
                                            <p:txEl>
                                              <p:pRg st="0" end="0"/>
                                            </p:txEl>
                                          </p:spTgt>
                                        </p:tgtEl>
                                        <p:attrNameLst>
                                          <p:attrName>style.visibility</p:attrName>
                                        </p:attrNameLst>
                                      </p:cBhvr>
                                      <p:to>
                                        <p:strVal val="hidden"/>
                                      </p:to>
                                    </p:set>
                                  </p:childTnLst>
                                </p:cTn>
                              </p:par>
                            </p:childTnLst>
                          </p:cTn>
                        </p:par>
                        <p:par>
                          <p:cTn id="13" fill="hold">
                            <p:stCondLst>
                              <p:cond delay="750"/>
                            </p:stCondLst>
                            <p:childTnLst>
                              <p:par>
                                <p:cTn id="14" presetID="1" presetClass="exit" presetSubtype="0" fill="hold" grpId="0" nodeType="afterEffect">
                                  <p:stCondLst>
                                    <p:cond delay="250"/>
                                  </p:stCondLst>
                                  <p:childTnLst>
                                    <p:set>
                                      <p:cBhvr>
                                        <p:cTn id="15" dur="1" fill="hold">
                                          <p:stCondLst>
                                            <p:cond delay="0"/>
                                          </p:stCondLst>
                                        </p:cTn>
                                        <p:tgtEl>
                                          <p:spTgt spid="14"/>
                                        </p:tgtEl>
                                        <p:attrNameLst>
                                          <p:attrName>style.visibility</p:attrName>
                                        </p:attrNameLst>
                                      </p:cBhvr>
                                      <p:to>
                                        <p:strVal val="hidden"/>
                                      </p:to>
                                    </p:set>
                                  </p:childTnLst>
                                </p:cTn>
                              </p:par>
                            </p:childTnLst>
                          </p:cTn>
                        </p:par>
                        <p:par>
                          <p:cTn id="16" fill="hold">
                            <p:stCondLst>
                              <p:cond delay="1000"/>
                            </p:stCondLst>
                            <p:childTnLst>
                              <p:par>
                                <p:cTn id="17" presetID="1" presetClass="exit" presetSubtype="0" fill="hold" grpId="0" nodeType="afterEffect">
                                  <p:stCondLst>
                                    <p:cond delay="250"/>
                                  </p:stCondLst>
                                  <p:childTnLst>
                                    <p:set>
                                      <p:cBhvr>
                                        <p:cTn id="18" dur="1" fill="hold">
                                          <p:stCondLst>
                                            <p:cond delay="0"/>
                                          </p:stCondLst>
                                        </p:cTn>
                                        <p:tgtEl>
                                          <p:spTgt spid="15"/>
                                        </p:tgtEl>
                                        <p:attrNameLst>
                                          <p:attrName>style.visibility</p:attrName>
                                        </p:attrNameLst>
                                      </p:cBhvr>
                                      <p:to>
                                        <p:strVal val="hidden"/>
                                      </p:to>
                                    </p:set>
                                  </p:childTnLst>
                                </p:cTn>
                              </p:par>
                            </p:childTnLst>
                          </p:cTn>
                        </p:par>
                        <p:par>
                          <p:cTn id="19" fill="hold">
                            <p:stCondLst>
                              <p:cond delay="1250"/>
                            </p:stCondLst>
                            <p:childTnLst>
                              <p:par>
                                <p:cTn id="20" presetID="1" presetClass="exit" presetSubtype="0" fill="hold" grpId="0" nodeType="afterEffect">
                                  <p:stCondLst>
                                    <p:cond delay="250"/>
                                  </p:stCondLst>
                                  <p:childTnLst>
                                    <p:set>
                                      <p:cBhvr>
                                        <p:cTn id="21" dur="1" fill="hold">
                                          <p:stCondLst>
                                            <p:cond delay="0"/>
                                          </p:stCondLst>
                                        </p:cTn>
                                        <p:tgtEl>
                                          <p:spTgt spid="16"/>
                                        </p:tgtEl>
                                        <p:attrNameLst>
                                          <p:attrName>style.visibility</p:attrName>
                                        </p:attrNameLst>
                                      </p:cBhvr>
                                      <p:to>
                                        <p:strVal val="hidden"/>
                                      </p:to>
                                    </p:set>
                                  </p:childTnLst>
                                </p:cTn>
                              </p:par>
                            </p:childTnLst>
                          </p:cTn>
                        </p:par>
                        <p:par>
                          <p:cTn id="22" fill="hold">
                            <p:stCondLst>
                              <p:cond delay="1500"/>
                            </p:stCondLst>
                            <p:childTnLst>
                              <p:par>
                                <p:cTn id="23" presetID="1" presetClass="exit" presetSubtype="0" fill="hold" grpId="0" nodeType="afterEffect">
                                  <p:stCondLst>
                                    <p:cond delay="250"/>
                                  </p:stCondLst>
                                  <p:childTnLst>
                                    <p:set>
                                      <p:cBhvr>
                                        <p:cTn id="24" dur="1" fill="hold">
                                          <p:stCondLst>
                                            <p:cond delay="0"/>
                                          </p:stCondLst>
                                        </p:cTn>
                                        <p:tgtEl>
                                          <p:spTgt spid="17"/>
                                        </p:tgtEl>
                                        <p:attrNameLst>
                                          <p:attrName>style.visibility</p:attrName>
                                        </p:attrNameLst>
                                      </p:cBhvr>
                                      <p:to>
                                        <p:strVal val="hidden"/>
                                      </p:to>
                                    </p:set>
                                  </p:childTnLst>
                                </p:cTn>
                              </p:par>
                            </p:childTnLst>
                          </p:cTn>
                        </p:par>
                        <p:par>
                          <p:cTn id="25" fill="hold">
                            <p:stCondLst>
                              <p:cond delay="1750"/>
                            </p:stCondLst>
                            <p:childTnLst>
                              <p:par>
                                <p:cTn id="26" presetID="1" presetClass="exit" presetSubtype="0" fill="hold" nodeType="afterEffect">
                                  <p:stCondLst>
                                    <p:cond delay="250"/>
                                  </p:stCondLst>
                                  <p:childTnLst>
                                    <p:set>
                                      <p:cBhvr>
                                        <p:cTn id="27" dur="1" fill="hold">
                                          <p:stCondLst>
                                            <p:cond delay="0"/>
                                          </p:stCondLst>
                                        </p:cTn>
                                        <p:tgtEl>
                                          <p:spTgt spid="18">
                                            <p:txEl>
                                              <p:pRg st="0" end="0"/>
                                            </p:txEl>
                                          </p:spTgt>
                                        </p:tgtEl>
                                        <p:attrNameLst>
                                          <p:attrName>style.visibility</p:attrName>
                                        </p:attrNameLst>
                                      </p:cBhvr>
                                      <p:to>
                                        <p:strVal val="hidden"/>
                                      </p:to>
                                    </p:set>
                                  </p:childTnLst>
                                </p:cTn>
                              </p:par>
                            </p:childTnLst>
                          </p:cTn>
                        </p:par>
                        <p:par>
                          <p:cTn id="28" fill="hold">
                            <p:stCondLst>
                              <p:cond delay="2000"/>
                            </p:stCondLst>
                            <p:childTnLst>
                              <p:par>
                                <p:cTn id="29" presetID="1" presetClass="exit" presetSubtype="0" fill="hold" grpId="0" nodeType="afterEffect">
                                  <p:stCondLst>
                                    <p:cond delay="250"/>
                                  </p:stCondLst>
                                  <p:childTnLst>
                                    <p:set>
                                      <p:cBhvr>
                                        <p:cTn id="30" dur="1" fill="hold">
                                          <p:stCondLst>
                                            <p:cond delay="0"/>
                                          </p:stCondLst>
                                        </p:cTn>
                                        <p:tgtEl>
                                          <p:spTgt spid="19"/>
                                        </p:tgtEl>
                                        <p:attrNameLst>
                                          <p:attrName>style.visibility</p:attrName>
                                        </p:attrNameLst>
                                      </p:cBhvr>
                                      <p:to>
                                        <p:strVal val="hidden"/>
                                      </p:to>
                                    </p:set>
                                  </p:childTnLst>
                                </p:cTn>
                              </p:par>
                            </p:childTnLst>
                          </p:cTn>
                        </p:par>
                        <p:par>
                          <p:cTn id="31" fill="hold">
                            <p:stCondLst>
                              <p:cond delay="2250"/>
                            </p:stCondLst>
                            <p:childTnLst>
                              <p:par>
                                <p:cTn id="32" presetID="1" presetClass="exit" presetSubtype="0" fill="hold" grpId="0" nodeType="afterEffect">
                                  <p:stCondLst>
                                    <p:cond delay="250"/>
                                  </p:stCondLst>
                                  <p:childTnLst>
                                    <p:set>
                                      <p:cBhvr>
                                        <p:cTn id="33" dur="1" fill="hold">
                                          <p:stCondLst>
                                            <p:cond delay="0"/>
                                          </p:stCondLst>
                                        </p:cTn>
                                        <p:tgtEl>
                                          <p:spTgt spid="20"/>
                                        </p:tgtEl>
                                        <p:attrNameLst>
                                          <p:attrName>style.visibility</p:attrName>
                                        </p:attrNameLst>
                                      </p:cBhvr>
                                      <p:to>
                                        <p:strVal val="hidden"/>
                                      </p:to>
                                    </p:set>
                                  </p:childTnLst>
                                </p:cTn>
                              </p:par>
                            </p:childTnLst>
                          </p:cTn>
                        </p:par>
                        <p:par>
                          <p:cTn id="34" fill="hold">
                            <p:stCondLst>
                              <p:cond delay="2500"/>
                            </p:stCondLst>
                            <p:childTnLst>
                              <p:par>
                                <p:cTn id="35" presetID="1" presetClass="exit" presetSubtype="0" fill="hold" grpId="0" nodeType="afterEffect">
                                  <p:stCondLst>
                                    <p:cond delay="250"/>
                                  </p:stCondLst>
                                  <p:childTnLst>
                                    <p:set>
                                      <p:cBhvr>
                                        <p:cTn id="36" dur="1" fill="hold">
                                          <p:stCondLst>
                                            <p:cond delay="0"/>
                                          </p:stCondLst>
                                        </p:cTn>
                                        <p:tgtEl>
                                          <p:spTgt spid="21"/>
                                        </p:tgtEl>
                                        <p:attrNameLst>
                                          <p:attrName>style.visibility</p:attrName>
                                        </p:attrNameLst>
                                      </p:cBhvr>
                                      <p:to>
                                        <p:strVal val="hidden"/>
                                      </p:to>
                                    </p:set>
                                  </p:childTnLst>
                                </p:cTn>
                              </p:par>
                            </p:childTnLst>
                          </p:cTn>
                        </p:par>
                        <p:par>
                          <p:cTn id="37" fill="hold">
                            <p:stCondLst>
                              <p:cond delay="2750"/>
                            </p:stCondLst>
                            <p:childTnLst>
                              <p:par>
                                <p:cTn id="38" presetID="1" presetClass="exit" presetSubtype="0" fill="hold" grpId="0" nodeType="afterEffect">
                                  <p:stCondLst>
                                    <p:cond delay="250"/>
                                  </p:stCondLst>
                                  <p:childTnLst>
                                    <p:set>
                                      <p:cBhvr>
                                        <p:cTn id="39" dur="1" fill="hold">
                                          <p:stCondLst>
                                            <p:cond delay="0"/>
                                          </p:stCondLst>
                                        </p:cTn>
                                        <p:tgtEl>
                                          <p:spTgt spid="22"/>
                                        </p:tgtEl>
                                        <p:attrNameLst>
                                          <p:attrName>style.visibility</p:attrName>
                                        </p:attrNameLst>
                                      </p:cBhvr>
                                      <p:to>
                                        <p:strVal val="hidden"/>
                                      </p:to>
                                    </p:set>
                                  </p:childTnLst>
                                </p:cTn>
                              </p:par>
                            </p:childTnLst>
                          </p:cTn>
                        </p:par>
                        <p:par>
                          <p:cTn id="40" fill="hold">
                            <p:stCondLst>
                              <p:cond delay="3000"/>
                            </p:stCondLst>
                            <p:childTnLst>
                              <p:par>
                                <p:cTn id="41" presetID="1" presetClass="exit" presetSubtype="0" fill="hold" grpId="0" nodeType="afterEffect">
                                  <p:stCondLst>
                                    <p:cond delay="250"/>
                                  </p:stCondLst>
                                  <p:childTnLst>
                                    <p:set>
                                      <p:cBhvr>
                                        <p:cTn id="42" dur="1" fill="hold">
                                          <p:stCondLst>
                                            <p:cond delay="0"/>
                                          </p:stCondLst>
                                        </p:cTn>
                                        <p:tgtEl>
                                          <p:spTgt spid="24"/>
                                        </p:tgtEl>
                                        <p:attrNameLst>
                                          <p:attrName>style.visibility</p:attrName>
                                        </p:attrNameLst>
                                      </p:cBhvr>
                                      <p:to>
                                        <p:strVal val="hidden"/>
                                      </p:to>
                                    </p:set>
                                  </p:childTnLst>
                                </p:cTn>
                              </p:par>
                            </p:childTnLst>
                          </p:cTn>
                        </p:par>
                        <p:par>
                          <p:cTn id="43" fill="hold">
                            <p:stCondLst>
                              <p:cond delay="3250"/>
                            </p:stCondLst>
                            <p:childTnLst>
                              <p:par>
                                <p:cTn id="44" presetID="1" presetClass="exit" presetSubtype="0" fill="hold" grpId="0" nodeType="afterEffect">
                                  <p:stCondLst>
                                    <p:cond delay="250"/>
                                  </p:stCondLst>
                                  <p:childTnLst>
                                    <p:set>
                                      <p:cBhvr>
                                        <p:cTn id="45"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P spid="16" grpId="0"/>
      <p:bldP spid="17" grpId="0"/>
      <p:bldP spid="19" grpId="0"/>
      <p:bldP spid="20" grpId="0"/>
      <p:bldP spid="21" grpId="0"/>
      <p:bldP spid="22" grpId="0"/>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
        <p:nvSpPr>
          <p:cNvPr id="4" name="Rechthoek 3"/>
          <p:cNvSpPr/>
          <p:nvPr/>
        </p:nvSpPr>
        <p:spPr>
          <a:xfrm>
            <a:off x="317829" y="1881738"/>
            <a:ext cx="5174237" cy="646331"/>
          </a:xfrm>
          <a:prstGeom prst="rect">
            <a:avLst/>
          </a:prstGeom>
          <a:noFill/>
        </p:spPr>
        <p:txBody>
          <a:bodyPr wrap="none" lIns="91440" tIns="45720" rIns="91440" bIns="45720">
            <a:spAutoFit/>
          </a:bodyPr>
          <a:lstStyle/>
          <a:p>
            <a:pPr algn="ctr"/>
            <a:r>
              <a:rPr lang="nl-NL" sz="3600" b="0" cap="none" spc="0" dirty="0" err="1" smtClean="0">
                <a:ln w="0"/>
                <a:solidFill>
                  <a:schemeClr val="tx1"/>
                </a:solidFill>
                <a:effectLst>
                  <a:outerShdw blurRad="38100" dist="19050" dir="2700000" algn="tl" rotWithShape="0">
                    <a:schemeClr val="dk1">
                      <a:alpha val="40000"/>
                    </a:schemeClr>
                  </a:outerShdw>
                </a:effectLst>
              </a:rPr>
              <a:t>Timeout</a:t>
            </a:r>
            <a:r>
              <a:rPr lang="nl-NL" sz="3600" b="0" cap="none" spc="0" dirty="0" smtClean="0">
                <a:ln w="0"/>
                <a:solidFill>
                  <a:schemeClr val="tx1"/>
                </a:solidFill>
                <a:effectLst>
                  <a:outerShdw blurRad="38100" dist="19050" dir="2700000" algn="tl" rotWithShape="0">
                    <a:schemeClr val="dk1">
                      <a:alpha val="40000"/>
                    </a:schemeClr>
                  </a:outerShdw>
                </a:effectLst>
              </a:rPr>
              <a:t> Order bevestiging</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5" name="Rechthoek 4"/>
          <p:cNvSpPr/>
          <p:nvPr/>
        </p:nvSpPr>
        <p:spPr>
          <a:xfrm>
            <a:off x="317829" y="2793454"/>
            <a:ext cx="273081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Staffel prijzen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6" name="Rechthoek 5"/>
          <p:cNvSpPr/>
          <p:nvPr/>
        </p:nvSpPr>
        <p:spPr>
          <a:xfrm>
            <a:off x="317829" y="1048296"/>
            <a:ext cx="7066038"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Welke gegevens in Order Bevestiging</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7" name="Rechthoek 6"/>
          <p:cNvSpPr/>
          <p:nvPr/>
        </p:nvSpPr>
        <p:spPr>
          <a:xfrm>
            <a:off x="296393" y="4466249"/>
            <a:ext cx="5087932"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Grootte van Aanbodsregel</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9" name="Rechthoek 8"/>
          <p:cNvSpPr/>
          <p:nvPr/>
        </p:nvSpPr>
        <p:spPr>
          <a:xfrm>
            <a:off x="275128" y="5298725"/>
            <a:ext cx="7046674"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Herhaling bestel- en levermomenten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0" name="Rechthoek 9"/>
          <p:cNvSpPr/>
          <p:nvPr/>
        </p:nvSpPr>
        <p:spPr>
          <a:xfrm>
            <a:off x="275128" y="3640500"/>
            <a:ext cx="7420301"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Eenheden in prijzen en bestelaantallen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6" name="Rechthoek 25"/>
          <p:cNvSpPr/>
          <p:nvPr/>
        </p:nvSpPr>
        <p:spPr>
          <a:xfrm>
            <a:off x="9009984" y="4975559"/>
            <a:ext cx="2263441"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Werkgroep</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27" name="Rechthoek 26"/>
          <p:cNvSpPr/>
          <p:nvPr/>
        </p:nvSpPr>
        <p:spPr>
          <a:xfrm>
            <a:off x="8558578" y="1371461"/>
            <a:ext cx="3166251" cy="1200329"/>
          </a:xfrm>
          <a:prstGeom prst="rect">
            <a:avLst/>
          </a:prstGeom>
          <a:noFill/>
        </p:spPr>
        <p:txBody>
          <a:bodyPr wrap="none" lIns="91440" tIns="45720" rIns="91440" bIns="45720">
            <a:spAutoFit/>
          </a:bodyPr>
          <a:lstStyle/>
          <a:p>
            <a:pPr algn="ctr"/>
            <a:r>
              <a:rPr lang="nl-NL" sz="3600" dirty="0" smtClean="0">
                <a:ln w="0"/>
                <a:effectLst>
                  <a:outerShdw blurRad="38100" dist="19050" dir="2700000" algn="tl" rotWithShape="0">
                    <a:schemeClr val="dk1">
                      <a:alpha val="40000"/>
                    </a:schemeClr>
                  </a:outerShdw>
                </a:effectLst>
              </a:rPr>
              <a:t>Verduidelijken </a:t>
            </a:r>
          </a:p>
          <a:p>
            <a:pPr algn="ctr"/>
            <a:r>
              <a:rPr lang="nl-NL" sz="3600" dirty="0" smtClean="0">
                <a:ln w="0"/>
                <a:effectLst>
                  <a:outerShdw blurRad="38100" dist="19050" dir="2700000" algn="tl" rotWithShape="0">
                    <a:schemeClr val="dk1">
                      <a:alpha val="40000"/>
                    </a:schemeClr>
                  </a:outerShdw>
                </a:effectLst>
              </a:rPr>
              <a:t>en aanscherpen</a:t>
            </a:r>
            <a:endParaRPr lang="nl-NL" sz="3600" b="0" cap="none" spc="0" dirty="0">
              <a:ln w="0"/>
              <a:solidFill>
                <a:schemeClr val="tx1"/>
              </a:solidFill>
              <a:effectLst>
                <a:outerShdw blurRad="38100" dist="19050" dir="2700000" algn="tl" rotWithShape="0">
                  <a:schemeClr val="dk1">
                    <a:alpha val="40000"/>
                  </a:schemeClr>
                </a:outerShdw>
              </a:effectLst>
            </a:endParaRPr>
          </a:p>
        </p:txBody>
      </p:sp>
      <p:cxnSp>
        <p:nvCxnSpPr>
          <p:cNvPr id="3" name="Rechte verbindingslijn met pijl 2"/>
          <p:cNvCxnSpPr>
            <a:stCxn id="6" idx="3"/>
            <a:endCxn id="27" idx="1"/>
          </p:cNvCxnSpPr>
          <p:nvPr/>
        </p:nvCxnSpPr>
        <p:spPr>
          <a:xfrm>
            <a:off x="7383867" y="1371462"/>
            <a:ext cx="1174711" cy="600164"/>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8" name="Rechte verbindingslijn met pijl 27"/>
          <p:cNvCxnSpPr/>
          <p:nvPr/>
        </p:nvCxnSpPr>
        <p:spPr>
          <a:xfrm flipV="1">
            <a:off x="5850611" y="2204903"/>
            <a:ext cx="2600226" cy="139638"/>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Rechte verbindingslijn met pijl 29"/>
          <p:cNvCxnSpPr/>
          <p:nvPr/>
        </p:nvCxnSpPr>
        <p:spPr>
          <a:xfrm>
            <a:off x="5897796" y="4812498"/>
            <a:ext cx="2872131" cy="486226"/>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2" name="Rechte verbindingslijn met pijl 31"/>
          <p:cNvCxnSpPr/>
          <p:nvPr/>
        </p:nvCxnSpPr>
        <p:spPr>
          <a:xfrm flipV="1">
            <a:off x="7383867" y="5499439"/>
            <a:ext cx="1386060" cy="194585"/>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4" name="Rechte verbindingslijn met pijl 33"/>
          <p:cNvCxnSpPr/>
          <p:nvPr/>
        </p:nvCxnSpPr>
        <p:spPr>
          <a:xfrm>
            <a:off x="5850611" y="3245201"/>
            <a:ext cx="2919316" cy="604064"/>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6" name="Rechte verbindingslijn met pijl 35"/>
          <p:cNvCxnSpPr/>
          <p:nvPr/>
        </p:nvCxnSpPr>
        <p:spPr>
          <a:xfrm>
            <a:off x="7695429" y="4049980"/>
            <a:ext cx="1074498" cy="0"/>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9" name="Rechthoek 38"/>
          <p:cNvSpPr/>
          <p:nvPr/>
        </p:nvSpPr>
        <p:spPr>
          <a:xfrm>
            <a:off x="8727165" y="3249100"/>
            <a:ext cx="2960169" cy="1200329"/>
          </a:xfrm>
          <a:prstGeom prst="rect">
            <a:avLst/>
          </a:prstGeom>
          <a:noFill/>
        </p:spPr>
        <p:txBody>
          <a:bodyPr wrap="none" lIns="91440" tIns="45720" rIns="91440" bIns="45720">
            <a:spAutoFit/>
          </a:bodyPr>
          <a:lstStyle/>
          <a:p>
            <a:pPr algn="ctr"/>
            <a:r>
              <a:rPr lang="nl-NL" sz="3600" dirty="0" smtClean="0">
                <a:ln w="0"/>
                <a:effectLst>
                  <a:outerShdw blurRad="38100" dist="19050" dir="2700000" algn="tl" rotWithShape="0">
                    <a:schemeClr val="dk1">
                      <a:alpha val="40000"/>
                    </a:schemeClr>
                  </a:outerShdw>
                </a:effectLst>
              </a:rPr>
              <a:t>Verduidelijken </a:t>
            </a:r>
          </a:p>
          <a:p>
            <a:pPr algn="ctr"/>
            <a:r>
              <a:rPr lang="nl-NL" sz="3600" dirty="0" smtClean="0">
                <a:ln w="0"/>
                <a:effectLst>
                  <a:outerShdw blurRad="38100" dist="19050" dir="2700000" algn="tl" rotWithShape="0">
                    <a:schemeClr val="dk1">
                      <a:alpha val="40000"/>
                    </a:schemeClr>
                  </a:outerShdw>
                </a:effectLst>
              </a:rPr>
              <a:t>en wijzigen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40" name="Rechthoek 39"/>
          <p:cNvSpPr/>
          <p:nvPr/>
        </p:nvSpPr>
        <p:spPr>
          <a:xfrm>
            <a:off x="8661618" y="4749925"/>
            <a:ext cx="2960169" cy="1200329"/>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Verduidelijken </a:t>
            </a:r>
          </a:p>
          <a:p>
            <a:pPr algn="ctr"/>
            <a:r>
              <a:rPr lang="nl-NL" sz="3600" b="0" cap="none" spc="0" dirty="0" smtClean="0">
                <a:ln w="0"/>
                <a:solidFill>
                  <a:schemeClr val="tx1"/>
                </a:solidFill>
                <a:effectLst>
                  <a:outerShdw blurRad="38100" dist="19050" dir="2700000" algn="tl" rotWithShape="0">
                    <a:schemeClr val="dk1">
                      <a:alpha val="40000"/>
                    </a:schemeClr>
                  </a:outerShdw>
                </a:effectLst>
              </a:rPr>
              <a:t>en wijzigen</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41" name="Rechthoek 40"/>
          <p:cNvSpPr/>
          <p:nvPr/>
        </p:nvSpPr>
        <p:spPr>
          <a:xfrm>
            <a:off x="4816932" y="-28418"/>
            <a:ext cx="2800960" cy="923330"/>
          </a:xfrm>
          <a:prstGeom prst="rect">
            <a:avLst/>
          </a:prstGeom>
          <a:noFill/>
        </p:spPr>
        <p:txBody>
          <a:bodyPr wrap="none" lIns="91440" tIns="45720" rIns="91440" bIns="45720">
            <a:spAutoFit/>
          </a:bodyPr>
          <a:lstStyle/>
          <a:p>
            <a:pPr algn="ctr"/>
            <a:r>
              <a:rPr lang="nl-NL" sz="5400" b="0" cap="none" spc="0" dirty="0" smtClean="0">
                <a:ln w="0"/>
                <a:solidFill>
                  <a:srgbClr val="DF0073"/>
                </a:solidFill>
                <a:effectLst>
                  <a:outerShdw blurRad="38100" dist="19050" dir="2700000" algn="tl" rotWithShape="0">
                    <a:schemeClr val="dk1">
                      <a:alpha val="40000"/>
                    </a:schemeClr>
                  </a:outerShdw>
                </a:effectLst>
              </a:rPr>
              <a:t>Resultaat</a:t>
            </a:r>
            <a:endParaRPr lang="nl-NL" sz="5400" b="0" cap="none" spc="0" dirty="0">
              <a:ln w="0"/>
              <a:solidFill>
                <a:srgbClr val="DF0073"/>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6407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249"/>
                                          </p:stCondLst>
                                        </p:cTn>
                                        <p:tgtEl>
                                          <p:spTgt spid="3"/>
                                        </p:tgtEl>
                                        <p:attrNameLst>
                                          <p:attrName>style.visibility</p:attrName>
                                        </p:attrNameLst>
                                      </p:cBhvr>
                                      <p:to>
                                        <p:strVal val="visible"/>
                                      </p:to>
                                    </p:set>
                                  </p:childTnLst>
                                </p:cTn>
                              </p:par>
                            </p:childTnLst>
                          </p:cTn>
                        </p:par>
                        <p:par>
                          <p:cTn id="7" fill="hold">
                            <p:stCondLst>
                              <p:cond delay="250"/>
                            </p:stCondLst>
                            <p:childTnLst>
                              <p:par>
                                <p:cTn id="8" presetID="1" presetClass="entr" presetSubtype="0" fill="hold" nodeType="afterEffect">
                                  <p:stCondLst>
                                    <p:cond delay="0"/>
                                  </p:stCondLst>
                                  <p:childTnLst>
                                    <p:set>
                                      <p:cBhvr>
                                        <p:cTn id="9" dur="1" fill="hold">
                                          <p:stCondLst>
                                            <p:cond delay="249"/>
                                          </p:stCondLst>
                                        </p:cTn>
                                        <p:tgtEl>
                                          <p:spTgt spid="28"/>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249"/>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249"/>
                                          </p:stCondLst>
                                        </p:cTn>
                                        <p:tgtEl>
                                          <p:spTgt spid="34"/>
                                        </p:tgtEl>
                                        <p:attrNameLst>
                                          <p:attrName>style.visibility</p:attrName>
                                        </p:attrNameLst>
                                      </p:cBhvr>
                                      <p:to>
                                        <p:strVal val="visible"/>
                                      </p:to>
                                    </p:set>
                                  </p:childTnLst>
                                </p:cTn>
                              </p:par>
                            </p:childTnLst>
                          </p:cTn>
                        </p:par>
                        <p:par>
                          <p:cTn id="17" fill="hold">
                            <p:stCondLst>
                              <p:cond delay="250"/>
                            </p:stCondLst>
                            <p:childTnLst>
                              <p:par>
                                <p:cTn id="18" presetID="1" presetClass="entr" presetSubtype="0" fill="hold" nodeType="afterEffect">
                                  <p:stCondLst>
                                    <p:cond delay="0"/>
                                  </p:stCondLst>
                                  <p:childTnLst>
                                    <p:set>
                                      <p:cBhvr>
                                        <p:cTn id="19" dur="1" fill="hold">
                                          <p:stCondLst>
                                            <p:cond delay="249"/>
                                          </p:stCondLst>
                                        </p:cTn>
                                        <p:tgtEl>
                                          <p:spTgt spid="36"/>
                                        </p:tgtEl>
                                        <p:attrNameLst>
                                          <p:attrName>style.visibility</p:attrName>
                                        </p:attrNameLst>
                                      </p:cBhvr>
                                      <p:to>
                                        <p:strVal val="visible"/>
                                      </p:to>
                                    </p:se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249"/>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249"/>
                                          </p:stCondLst>
                                        </p:cTn>
                                        <p:tgtEl>
                                          <p:spTgt spid="30"/>
                                        </p:tgtEl>
                                        <p:attrNameLst>
                                          <p:attrName>style.visibility</p:attrName>
                                        </p:attrNameLst>
                                      </p:cBhvr>
                                      <p:to>
                                        <p:strVal val="visible"/>
                                      </p:to>
                                    </p:set>
                                  </p:childTnLst>
                                </p:cTn>
                              </p:par>
                            </p:childTnLst>
                          </p:cTn>
                        </p:par>
                        <p:par>
                          <p:cTn id="27" fill="hold">
                            <p:stCondLst>
                              <p:cond delay="250"/>
                            </p:stCondLst>
                            <p:childTnLst>
                              <p:par>
                                <p:cTn id="28" presetID="1" presetClass="entr" presetSubtype="0" fill="hold" nodeType="afterEffect">
                                  <p:stCondLst>
                                    <p:cond delay="0"/>
                                  </p:stCondLst>
                                  <p:childTnLst>
                                    <p:set>
                                      <p:cBhvr>
                                        <p:cTn id="29" dur="1" fill="hold">
                                          <p:stCondLst>
                                            <p:cond delay="249"/>
                                          </p:stCondLst>
                                        </p:cTn>
                                        <p:tgtEl>
                                          <p:spTgt spid="32"/>
                                        </p:tgtEl>
                                        <p:attrNameLst>
                                          <p:attrName>style.visibility</p:attrName>
                                        </p:attrNameLst>
                                      </p:cBhvr>
                                      <p:to>
                                        <p:strVal val="visible"/>
                                      </p:to>
                                    </p:se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249"/>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999"/>
                                          </p:stCondLst>
                                        </p:cTn>
                                        <p:tgtEl>
                                          <p:spTgt spid="26"/>
                                        </p:tgtEl>
                                        <p:attrNameLst>
                                          <p:attrName>style.visibility</p:attrName>
                                        </p:attrNameLst>
                                      </p:cBhvr>
                                      <p:to>
                                        <p:strVal val="hidden"/>
                                      </p:to>
                                    </p:set>
                                  </p:childTnLst>
                                </p:cTn>
                              </p:par>
                            </p:childTnLst>
                          </p:cTn>
                        </p:par>
                        <p:par>
                          <p:cTn id="37" fill="hold">
                            <p:stCondLst>
                              <p:cond delay="1000"/>
                            </p:stCondLst>
                            <p:childTnLst>
                              <p:par>
                                <p:cTn id="38" presetID="1" presetClass="entr" presetSubtype="0" fill="hold" grpId="0" nodeType="afterEffect">
                                  <p:stCondLst>
                                    <p:cond delay="0"/>
                                  </p:stCondLst>
                                  <p:childTnLst>
                                    <p:set>
                                      <p:cBhvr>
                                        <p:cTn id="39" dur="1" fill="hold">
                                          <p:stCondLst>
                                            <p:cond delay="999"/>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27" grpId="0"/>
      <p:bldP spid="39"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721828" y="-28418"/>
            <a:ext cx="4991175" cy="1446550"/>
          </a:xfrm>
          <a:prstGeom prst="rect">
            <a:avLst/>
          </a:prstGeom>
          <a:noFill/>
        </p:spPr>
        <p:txBody>
          <a:bodyPr wrap="none" lIns="91440" tIns="45720" rIns="91440" bIns="45720">
            <a:spAutoFit/>
          </a:bodyPr>
          <a:lstStyle/>
          <a:p>
            <a:pPr algn="ctr"/>
            <a:r>
              <a:rPr lang="nl-NL" sz="4400" b="0" cap="none" spc="0" dirty="0" smtClean="0">
                <a:ln w="0"/>
                <a:solidFill>
                  <a:srgbClr val="DF0073"/>
                </a:solidFill>
                <a:effectLst>
                  <a:outerShdw blurRad="38100" dist="19050" dir="2700000" algn="tl" rotWithShape="0">
                    <a:schemeClr val="dk1">
                      <a:alpha val="40000"/>
                    </a:schemeClr>
                  </a:outerShdw>
                </a:effectLst>
              </a:rPr>
              <a:t>Voorbeeld</a:t>
            </a:r>
          </a:p>
          <a:p>
            <a:pPr algn="ctr"/>
            <a:r>
              <a:rPr lang="nl-NL" sz="4400" b="0" cap="none" spc="0" dirty="0" smtClean="0">
                <a:ln w="0"/>
                <a:solidFill>
                  <a:srgbClr val="DF0073"/>
                </a:solidFill>
                <a:effectLst>
                  <a:outerShdw blurRad="38100" dist="19050" dir="2700000" algn="tl" rotWithShape="0">
                    <a:schemeClr val="dk1">
                      <a:alpha val="40000"/>
                    </a:schemeClr>
                  </a:outerShdw>
                </a:effectLst>
              </a:rPr>
              <a:t>Staffels en eenheden</a:t>
            </a:r>
          </a:p>
        </p:txBody>
      </p:sp>
      <p:sp>
        <p:nvSpPr>
          <p:cNvPr id="5" name="Rechthoek 4"/>
          <p:cNvSpPr/>
          <p:nvPr/>
        </p:nvSpPr>
        <p:spPr>
          <a:xfrm>
            <a:off x="3019070" y="2052935"/>
            <a:ext cx="6396688" cy="4985980"/>
          </a:xfrm>
          <a:prstGeom prst="rect">
            <a:avLst/>
          </a:prstGeom>
          <a:noFill/>
        </p:spPr>
        <p:txBody>
          <a:bodyPr wrap="none" lIns="91440" tIns="45720" rIns="91440" bIns="45720">
            <a:spAutoFit/>
          </a:bodyPr>
          <a:lstStyle/>
          <a:p>
            <a:pPr algn="ctr"/>
            <a:r>
              <a:rPr lang="nl-NL" sz="4400" b="0" cap="none" spc="0" dirty="0" smtClean="0">
                <a:ln w="0"/>
                <a:solidFill>
                  <a:schemeClr val="tx1"/>
                </a:solidFill>
                <a:effectLst>
                  <a:outerShdw blurRad="38100" dist="19050" dir="2700000" algn="tl" rotWithShape="0">
                    <a:schemeClr val="dk1">
                      <a:alpha val="40000"/>
                    </a:schemeClr>
                  </a:outerShdw>
                </a:effectLst>
              </a:rPr>
              <a:t>Staffels:</a:t>
            </a:r>
          </a:p>
          <a:p>
            <a:pPr algn="ctr"/>
            <a:r>
              <a:rPr lang="nl-NL" sz="4400" dirty="0" smtClean="0">
                <a:ln w="0"/>
                <a:effectLst>
                  <a:outerShdw blurRad="38100" dist="19050" dir="2700000" algn="tl" rotWithShape="0">
                    <a:schemeClr val="dk1">
                      <a:alpha val="40000"/>
                    </a:schemeClr>
                  </a:outerShdw>
                </a:effectLst>
              </a:rPr>
              <a:t>€1,10 / steel vanaf 1 stuks</a:t>
            </a:r>
          </a:p>
          <a:p>
            <a:pPr algn="ctr"/>
            <a:r>
              <a:rPr lang="nl-NL" sz="4400" dirty="0" smtClean="0">
                <a:ln w="0"/>
                <a:effectLst>
                  <a:outerShdw blurRad="38100" dist="19050" dir="2700000" algn="tl" rotWithShape="0">
                    <a:schemeClr val="dk1">
                      <a:alpha val="40000"/>
                    </a:schemeClr>
                  </a:outerShdw>
                </a:effectLst>
              </a:rPr>
              <a:t>€1,00 / steel vanaf 9 fusten</a:t>
            </a:r>
          </a:p>
          <a:p>
            <a:pPr algn="ctr"/>
            <a:endParaRPr lang="nl-NL" sz="4400" dirty="0" smtClean="0">
              <a:ln w="0"/>
              <a:effectLst>
                <a:outerShdw blurRad="38100" dist="19050" dir="2700000" algn="tl" rotWithShape="0">
                  <a:schemeClr val="dk1">
                    <a:alpha val="40000"/>
                  </a:schemeClr>
                </a:outerShdw>
              </a:effectLst>
            </a:endParaRPr>
          </a:p>
          <a:p>
            <a:pPr algn="ctr"/>
            <a:r>
              <a:rPr lang="nl-NL" sz="4400" b="0" cap="none" spc="0" dirty="0" smtClean="0">
                <a:ln w="0"/>
                <a:solidFill>
                  <a:schemeClr val="tx1"/>
                </a:solidFill>
                <a:effectLst>
                  <a:outerShdw blurRad="38100" dist="19050" dir="2700000" algn="tl" rotWithShape="0">
                    <a:schemeClr val="dk1">
                      <a:alpha val="40000"/>
                    </a:schemeClr>
                  </a:outerShdw>
                </a:effectLst>
              </a:rPr>
              <a:t>Verpakking:</a:t>
            </a:r>
          </a:p>
          <a:p>
            <a:pPr algn="ctr"/>
            <a:r>
              <a:rPr lang="nl-NL" sz="4400" dirty="0" smtClean="0">
                <a:ln w="0"/>
                <a:effectLst>
                  <a:outerShdw blurRad="38100" dist="19050" dir="2700000" algn="tl" rotWithShape="0">
                    <a:schemeClr val="dk1">
                      <a:alpha val="40000"/>
                    </a:schemeClr>
                  </a:outerShdw>
                </a:effectLst>
              </a:rPr>
              <a:t>100 stelen per fust</a:t>
            </a:r>
            <a:endParaRPr lang="nl-NL" sz="4400" b="0" cap="none" spc="0" dirty="0" smtClean="0">
              <a:ln w="0"/>
              <a:solidFill>
                <a:schemeClr val="tx1"/>
              </a:solidFill>
              <a:effectLst>
                <a:outerShdw blurRad="38100" dist="19050" dir="2700000" algn="tl" rotWithShape="0">
                  <a:schemeClr val="dk1">
                    <a:alpha val="40000"/>
                  </a:schemeClr>
                </a:outerShdw>
              </a:effectLst>
            </a:endParaRPr>
          </a:p>
          <a:p>
            <a:pPr algn="ctr"/>
            <a:endParaRPr lang="nl-NL" sz="5400" b="0" cap="none" spc="0" dirty="0">
              <a:ln w="0"/>
              <a:solidFill>
                <a:schemeClr val="tx1"/>
              </a:solidFill>
              <a:effectLst>
                <a:outerShdw blurRad="38100" dist="19050" dir="2700000" algn="tl" rotWithShape="0">
                  <a:schemeClr val="dk1">
                    <a:alpha val="40000"/>
                  </a:schemeClr>
                </a:outerShdw>
              </a:effectLst>
            </a:endParaRPr>
          </a:p>
        </p:txBody>
      </p:sp>
      <p:pic>
        <p:nvPicPr>
          <p:cNvPr id="6"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Tree>
    <p:extLst>
      <p:ext uri="{BB962C8B-B14F-4D97-AF65-F5344CB8AC3E}">
        <p14:creationId xmlns:p14="http://schemas.microsoft.com/office/powerpoint/2010/main" val="1680432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721828" y="-28418"/>
            <a:ext cx="4991175" cy="1446550"/>
          </a:xfrm>
          <a:prstGeom prst="rect">
            <a:avLst/>
          </a:prstGeom>
          <a:noFill/>
        </p:spPr>
        <p:txBody>
          <a:bodyPr wrap="none" lIns="91440" tIns="45720" rIns="91440" bIns="45720">
            <a:spAutoFit/>
          </a:bodyPr>
          <a:lstStyle/>
          <a:p>
            <a:pPr algn="ctr"/>
            <a:r>
              <a:rPr lang="nl-NL" sz="4400" b="0" cap="none" spc="0" dirty="0" smtClean="0">
                <a:ln w="0"/>
                <a:solidFill>
                  <a:srgbClr val="DF0073"/>
                </a:solidFill>
                <a:effectLst>
                  <a:outerShdw blurRad="38100" dist="19050" dir="2700000" algn="tl" rotWithShape="0">
                    <a:schemeClr val="dk1">
                      <a:alpha val="40000"/>
                    </a:schemeClr>
                  </a:outerShdw>
                </a:effectLst>
              </a:rPr>
              <a:t>Voorbeeld</a:t>
            </a:r>
          </a:p>
          <a:p>
            <a:pPr algn="ctr"/>
            <a:r>
              <a:rPr lang="nl-NL" sz="4400" b="0" cap="none" spc="0" dirty="0" smtClean="0">
                <a:ln w="0"/>
                <a:solidFill>
                  <a:srgbClr val="DF0073"/>
                </a:solidFill>
                <a:effectLst>
                  <a:outerShdw blurRad="38100" dist="19050" dir="2700000" algn="tl" rotWithShape="0">
                    <a:schemeClr val="dk1">
                      <a:alpha val="40000"/>
                    </a:schemeClr>
                  </a:outerShdw>
                </a:effectLst>
              </a:rPr>
              <a:t>Staffels en eenheden</a:t>
            </a:r>
          </a:p>
        </p:txBody>
      </p:sp>
      <p:sp>
        <p:nvSpPr>
          <p:cNvPr id="5" name="Rechthoek 4"/>
          <p:cNvSpPr/>
          <p:nvPr/>
        </p:nvSpPr>
        <p:spPr>
          <a:xfrm>
            <a:off x="8602396" y="2213112"/>
            <a:ext cx="1374095"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v1.0</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6" name="Rechthoek 5"/>
          <p:cNvSpPr/>
          <p:nvPr/>
        </p:nvSpPr>
        <p:spPr>
          <a:xfrm>
            <a:off x="2458341" y="2213111"/>
            <a:ext cx="1374095" cy="923330"/>
          </a:xfrm>
          <a:prstGeom prst="rect">
            <a:avLst/>
          </a:prstGeom>
          <a:noFill/>
        </p:spPr>
        <p:txBody>
          <a:bodyPr wrap="none" lIns="91440" tIns="45720" rIns="91440" bIns="45720">
            <a:spAutoFit/>
          </a:bodyPr>
          <a:lstStyle/>
          <a:p>
            <a:pPr algn="ctr"/>
            <a:r>
              <a:rPr lang="nl-NL" sz="5400" b="0" cap="none" spc="0" dirty="0" smtClean="0">
                <a:ln w="0"/>
                <a:solidFill>
                  <a:schemeClr val="tx1"/>
                </a:solidFill>
                <a:effectLst>
                  <a:outerShdw blurRad="38100" dist="19050" dir="2700000" algn="tl" rotWithShape="0">
                    <a:schemeClr val="dk1">
                      <a:alpha val="40000"/>
                    </a:schemeClr>
                  </a:outerShdw>
                </a:effectLst>
              </a:rPr>
              <a:t>v0.7</a:t>
            </a:r>
            <a:endParaRPr lang="nl-NL" sz="5400" b="0" cap="none" spc="0" dirty="0">
              <a:ln w="0"/>
              <a:solidFill>
                <a:schemeClr val="tx1"/>
              </a:solidFill>
              <a:effectLst>
                <a:outerShdw blurRad="38100" dist="19050" dir="2700000" algn="tl" rotWithShape="0">
                  <a:schemeClr val="dk1">
                    <a:alpha val="40000"/>
                  </a:schemeClr>
                </a:outerShdw>
              </a:effectLst>
            </a:endParaRPr>
          </a:p>
        </p:txBody>
      </p:sp>
      <p:sp>
        <p:nvSpPr>
          <p:cNvPr id="2" name="Rechthoek 1"/>
          <p:cNvSpPr/>
          <p:nvPr/>
        </p:nvSpPr>
        <p:spPr>
          <a:xfrm>
            <a:off x="4294726" y="3995676"/>
            <a:ext cx="3603359" cy="646331"/>
          </a:xfrm>
          <a:prstGeom prst="rect">
            <a:avLst/>
          </a:prstGeom>
          <a:noFill/>
        </p:spPr>
        <p:txBody>
          <a:bodyPr wrap="non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900 stelen à €1,00</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7" name="Rechthoek 6"/>
          <p:cNvSpPr/>
          <p:nvPr/>
        </p:nvSpPr>
        <p:spPr>
          <a:xfrm>
            <a:off x="4720974" y="4787481"/>
            <a:ext cx="3177111" cy="646331"/>
          </a:xfrm>
          <a:prstGeom prst="rect">
            <a:avLst/>
          </a:prstGeom>
          <a:noFill/>
        </p:spPr>
        <p:txBody>
          <a:bodyPr wrap="square" lIns="91440" tIns="45720" rIns="91440" bIns="45720">
            <a:spAutoFit/>
          </a:bodyPr>
          <a:lstStyle/>
          <a:p>
            <a:pPr algn="ctr"/>
            <a:r>
              <a:rPr lang="nl-NL" sz="3600" b="0" cap="none" spc="0" dirty="0" smtClean="0">
                <a:ln w="0"/>
                <a:solidFill>
                  <a:schemeClr val="tx1"/>
                </a:solidFill>
                <a:effectLst>
                  <a:outerShdw blurRad="38100" dist="19050" dir="2700000" algn="tl" rotWithShape="0">
                    <a:schemeClr val="dk1">
                      <a:alpha val="40000"/>
                    </a:schemeClr>
                  </a:outerShdw>
                </a:effectLst>
              </a:rPr>
              <a:t>3 fusten à €1,10</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8" name="Rechthoek 7"/>
          <p:cNvSpPr/>
          <p:nvPr/>
        </p:nvSpPr>
        <p:spPr>
          <a:xfrm>
            <a:off x="4720974" y="5604358"/>
            <a:ext cx="3177111" cy="646331"/>
          </a:xfrm>
          <a:prstGeom prst="rect">
            <a:avLst/>
          </a:prstGeom>
          <a:noFill/>
        </p:spPr>
        <p:txBody>
          <a:bodyPr wrap="square" lIns="91440" tIns="45720" rIns="91440" bIns="45720">
            <a:spAutoFit/>
          </a:bodyPr>
          <a:lstStyle/>
          <a:p>
            <a:pPr algn="ctr"/>
            <a:r>
              <a:rPr lang="nl-NL" sz="3600" dirty="0">
                <a:ln w="0"/>
                <a:effectLst>
                  <a:outerShdw blurRad="38100" dist="19050" dir="2700000" algn="tl" rotWithShape="0">
                    <a:schemeClr val="dk1">
                      <a:alpha val="40000"/>
                    </a:schemeClr>
                  </a:outerShdw>
                </a:effectLst>
              </a:rPr>
              <a:t>9</a:t>
            </a:r>
            <a:r>
              <a:rPr lang="nl-NL" sz="3600" b="0" cap="none" spc="0" dirty="0" smtClean="0">
                <a:ln w="0"/>
                <a:solidFill>
                  <a:schemeClr val="tx1"/>
                </a:solidFill>
                <a:effectLst>
                  <a:outerShdw blurRad="38100" dist="19050" dir="2700000" algn="tl" rotWithShape="0">
                    <a:schemeClr val="dk1">
                      <a:alpha val="40000"/>
                    </a:schemeClr>
                  </a:outerShdw>
                </a:effectLst>
              </a:rPr>
              <a:t> fusten à €1,00</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9" name="Rechthoek 8"/>
          <p:cNvSpPr/>
          <p:nvPr/>
        </p:nvSpPr>
        <p:spPr>
          <a:xfrm>
            <a:off x="4294726" y="3190905"/>
            <a:ext cx="3603359" cy="646331"/>
          </a:xfrm>
          <a:prstGeom prst="rect">
            <a:avLst/>
          </a:prstGeom>
          <a:noFill/>
        </p:spPr>
        <p:txBody>
          <a:bodyPr wrap="none" lIns="91440" tIns="45720" rIns="91440" bIns="45720">
            <a:spAutoFit/>
          </a:bodyPr>
          <a:lstStyle/>
          <a:p>
            <a:pPr algn="ctr"/>
            <a:r>
              <a:rPr lang="nl-NL" sz="3600" dirty="0">
                <a:ln w="0"/>
                <a:effectLst>
                  <a:outerShdw blurRad="38100" dist="19050" dir="2700000" algn="tl" rotWithShape="0">
                    <a:schemeClr val="dk1">
                      <a:alpha val="40000"/>
                    </a:schemeClr>
                  </a:outerShdw>
                </a:effectLst>
              </a:rPr>
              <a:t>3</a:t>
            </a:r>
            <a:r>
              <a:rPr lang="nl-NL" sz="3600" b="0" cap="none" spc="0" dirty="0" smtClean="0">
                <a:ln w="0"/>
                <a:solidFill>
                  <a:schemeClr val="tx1"/>
                </a:solidFill>
                <a:effectLst>
                  <a:outerShdw blurRad="38100" dist="19050" dir="2700000" algn="tl" rotWithShape="0">
                    <a:schemeClr val="dk1">
                      <a:alpha val="40000"/>
                    </a:schemeClr>
                  </a:outerShdw>
                </a:effectLst>
              </a:rPr>
              <a:t>00 stelen à €1,10</a:t>
            </a:r>
            <a:endParaRPr lang="nl-NL" sz="3600" b="0" cap="none" spc="0" dirty="0">
              <a:ln w="0"/>
              <a:solidFill>
                <a:schemeClr val="tx1"/>
              </a:solidFill>
              <a:effectLst>
                <a:outerShdw blurRad="38100" dist="19050" dir="2700000" algn="tl" rotWithShape="0">
                  <a:schemeClr val="dk1">
                    <a:alpha val="40000"/>
                  </a:schemeClr>
                </a:outerShdw>
              </a:effectLst>
            </a:endParaRPr>
          </a:p>
        </p:txBody>
      </p:sp>
      <p:sp>
        <p:nvSpPr>
          <p:cNvPr id="13" name="L-vorm 12"/>
          <p:cNvSpPr/>
          <p:nvPr/>
        </p:nvSpPr>
        <p:spPr>
          <a:xfrm rot="18501266">
            <a:off x="3141707" y="3294884"/>
            <a:ext cx="521724" cy="243082"/>
          </a:xfrm>
          <a:prstGeom prst="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L-vorm 13"/>
          <p:cNvSpPr/>
          <p:nvPr/>
        </p:nvSpPr>
        <p:spPr>
          <a:xfrm rot="18501266">
            <a:off x="3141706" y="4089863"/>
            <a:ext cx="521724" cy="243082"/>
          </a:xfrm>
          <a:prstGeom prst="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L-vorm 14"/>
          <p:cNvSpPr/>
          <p:nvPr/>
        </p:nvSpPr>
        <p:spPr>
          <a:xfrm rot="18501266">
            <a:off x="3141705" y="4884842"/>
            <a:ext cx="521724" cy="243082"/>
          </a:xfrm>
          <a:prstGeom prst="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L-vorm 15"/>
          <p:cNvSpPr/>
          <p:nvPr/>
        </p:nvSpPr>
        <p:spPr>
          <a:xfrm rot="18501266">
            <a:off x="3141707" y="5679823"/>
            <a:ext cx="521724" cy="243082"/>
          </a:xfrm>
          <a:prstGeom prst="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L-vorm 16"/>
          <p:cNvSpPr/>
          <p:nvPr/>
        </p:nvSpPr>
        <p:spPr>
          <a:xfrm rot="18501266">
            <a:off x="8698446" y="3294884"/>
            <a:ext cx="521724" cy="243082"/>
          </a:xfrm>
          <a:prstGeom prst="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L-vorm 17"/>
          <p:cNvSpPr/>
          <p:nvPr/>
        </p:nvSpPr>
        <p:spPr>
          <a:xfrm rot="18501266">
            <a:off x="8698445" y="5679825"/>
            <a:ext cx="521724" cy="243082"/>
          </a:xfrm>
          <a:prstGeom prst="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p:cNvSpPr/>
          <p:nvPr/>
        </p:nvSpPr>
        <p:spPr>
          <a:xfrm>
            <a:off x="8631424" y="3803072"/>
            <a:ext cx="520929" cy="923330"/>
          </a:xfrm>
          <a:prstGeom prst="rect">
            <a:avLst/>
          </a:prstGeom>
          <a:noFill/>
        </p:spPr>
        <p:txBody>
          <a:bodyPr wrap="square" lIns="91440" tIns="45720" rIns="91440" bIns="45720">
            <a:spAutoFit/>
          </a:bodyPr>
          <a:lstStyle/>
          <a:p>
            <a:pPr algn="ctr"/>
            <a:r>
              <a:rPr lang="nl-NL" sz="5400" b="1" cap="none" spc="0" dirty="0" smtClean="0">
                <a:ln w="0"/>
                <a:solidFill>
                  <a:srgbClr val="FF0000"/>
                </a:solidFill>
                <a:effectLst>
                  <a:outerShdw blurRad="38100" dist="19050" dir="2700000" algn="tl" rotWithShape="0">
                    <a:schemeClr val="dk1">
                      <a:alpha val="40000"/>
                    </a:schemeClr>
                  </a:outerShdw>
                </a:effectLst>
              </a:rPr>
              <a:t>X</a:t>
            </a:r>
            <a:endParaRPr lang="nl-NL" sz="5400" b="1" cap="none" spc="0" dirty="0">
              <a:ln w="0"/>
              <a:solidFill>
                <a:srgbClr val="FF0000"/>
              </a:solidFill>
              <a:effectLst>
                <a:outerShdw blurRad="38100" dist="19050" dir="2700000" algn="tl" rotWithShape="0">
                  <a:schemeClr val="dk1">
                    <a:alpha val="40000"/>
                  </a:schemeClr>
                </a:outerShdw>
              </a:effectLst>
            </a:endParaRPr>
          </a:p>
        </p:txBody>
      </p:sp>
      <p:sp>
        <p:nvSpPr>
          <p:cNvPr id="22" name="Rechthoek 21"/>
          <p:cNvSpPr/>
          <p:nvPr/>
        </p:nvSpPr>
        <p:spPr>
          <a:xfrm>
            <a:off x="8624169" y="4608616"/>
            <a:ext cx="520929" cy="923330"/>
          </a:xfrm>
          <a:prstGeom prst="rect">
            <a:avLst/>
          </a:prstGeom>
          <a:noFill/>
        </p:spPr>
        <p:txBody>
          <a:bodyPr wrap="square" lIns="91440" tIns="45720" rIns="91440" bIns="45720">
            <a:spAutoFit/>
          </a:bodyPr>
          <a:lstStyle/>
          <a:p>
            <a:pPr algn="ctr"/>
            <a:r>
              <a:rPr lang="nl-NL" sz="5400" b="1" cap="none" spc="0" dirty="0" smtClean="0">
                <a:ln w="0"/>
                <a:solidFill>
                  <a:srgbClr val="FF0000"/>
                </a:solidFill>
                <a:effectLst>
                  <a:outerShdw blurRad="38100" dist="19050" dir="2700000" algn="tl" rotWithShape="0">
                    <a:schemeClr val="dk1">
                      <a:alpha val="40000"/>
                    </a:schemeClr>
                  </a:outerShdw>
                </a:effectLst>
              </a:rPr>
              <a:t>X</a:t>
            </a:r>
            <a:endParaRPr lang="nl-NL" sz="5400" b="1" cap="none" spc="0" dirty="0">
              <a:ln w="0"/>
              <a:solidFill>
                <a:srgbClr val="FF0000"/>
              </a:solidFill>
              <a:effectLst>
                <a:outerShdw blurRad="38100" dist="19050" dir="2700000" algn="tl" rotWithShape="0">
                  <a:schemeClr val="dk1">
                    <a:alpha val="40000"/>
                  </a:schemeClr>
                </a:outerShdw>
              </a:effectLst>
            </a:endParaRPr>
          </a:p>
        </p:txBody>
      </p:sp>
      <p:pic>
        <p:nvPicPr>
          <p:cNvPr id="19" name="Tijdelijke aanduiding voor inhoud 5" descr="logo-ornament.png"/>
          <p:cNvPicPr>
            <a:picLocks noChangeAspect="1"/>
          </p:cNvPicPr>
          <p:nvPr/>
        </p:nvPicPr>
        <p:blipFill>
          <a:blip r:embed="rId3" cstate="print"/>
          <a:stretch>
            <a:fillRect/>
          </a:stretch>
        </p:blipFill>
        <p:spPr>
          <a:xfrm>
            <a:off x="9910886" y="4168009"/>
            <a:ext cx="2492381" cy="2862064"/>
          </a:xfrm>
          <a:prstGeom prst="rect">
            <a:avLst/>
          </a:prstGeom>
        </p:spPr>
      </p:pic>
    </p:spTree>
    <p:extLst>
      <p:ext uri="{BB962C8B-B14F-4D97-AF65-F5344CB8AC3E}">
        <p14:creationId xmlns:p14="http://schemas.microsoft.com/office/powerpoint/2010/main" val="315157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4"/>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5"/>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17"/>
                                        </p:tgtEl>
                                        <p:attrNameLst>
                                          <p:attrName>style.visibility</p:attrName>
                                        </p:attrNameLst>
                                      </p:cBhvr>
                                      <p:to>
                                        <p:strVal val="visible"/>
                                      </p:to>
                                    </p:se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499"/>
                                          </p:stCondLst>
                                        </p:cTn>
                                        <p:tgtEl>
                                          <p:spTgt spid="20"/>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grpId="0" nodeType="afterEffect">
                                  <p:stCondLst>
                                    <p:cond delay="0"/>
                                  </p:stCondLst>
                                  <p:childTnLst>
                                    <p:set>
                                      <p:cBhvr>
                                        <p:cTn id="25" dur="1" fill="hold">
                                          <p:stCondLst>
                                            <p:cond delay="499"/>
                                          </p:stCondLst>
                                        </p:cTn>
                                        <p:tgtEl>
                                          <p:spTgt spid="22"/>
                                        </p:tgtEl>
                                        <p:attrNameLst>
                                          <p:attrName>style.visibility</p:attrName>
                                        </p:attrNameLst>
                                      </p:cBhvr>
                                      <p:to>
                                        <p:strVal val="visible"/>
                                      </p:to>
                                    </p:set>
                                  </p:childTnLst>
                                </p:cTn>
                              </p:par>
                            </p:childTnLst>
                          </p:cTn>
                        </p:par>
                        <p:par>
                          <p:cTn id="26" fill="hold">
                            <p:stCondLst>
                              <p:cond delay="1500"/>
                            </p:stCondLst>
                            <p:childTnLst>
                              <p:par>
                                <p:cTn id="27" presetID="1" presetClass="entr" presetSubtype="0" fill="hold" grpId="0" nodeType="afterEffect">
                                  <p:stCondLst>
                                    <p:cond delay="0"/>
                                  </p:stCondLst>
                                  <p:childTnLst>
                                    <p:set>
                                      <p:cBhvr>
                                        <p:cTn id="28" dur="1" fill="hold">
                                          <p:stCondLst>
                                            <p:cond delay="499"/>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20" grpId="0"/>
      <p:bldP spid="22" grpId="0"/>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TotalTime>
  <Words>1213</Words>
  <Application>Microsoft Office PowerPoint</Application>
  <PresentationFormat>Breedbeeld</PresentationFormat>
  <Paragraphs>198</Paragraphs>
  <Slides>13</Slides>
  <Notes>13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Van VMP v0.7 naar VMP v1.0  Leo Zandvliet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Leo Zandvliet</dc:creator>
  <cp:lastModifiedBy>Marjo van der Sman</cp:lastModifiedBy>
  <cp:revision>67</cp:revision>
  <cp:lastPrinted>2018-10-01T13:44:50Z</cp:lastPrinted>
  <dcterms:created xsi:type="dcterms:W3CDTF">2018-09-25T07:17:06Z</dcterms:created>
  <dcterms:modified xsi:type="dcterms:W3CDTF">2018-10-02T11:02:12Z</dcterms:modified>
</cp:coreProperties>
</file>